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5143500" type="screen16x9"/>
  <p:notesSz cx="6858000" cy="9144000"/>
  <p:embeddedFontLst>
    <p:embeddedFont>
      <p:font typeface="Bangers" panose="020B0604020202020204" charset="0"/>
      <p:regular r:id="rId26"/>
    </p:embeddedFont>
    <p:embeddedFont>
      <p:font typeface="Dosis" panose="020B0604020202020204" charset="0"/>
      <p:regular r:id="rId27"/>
      <p:bold r:id="rId28"/>
    </p:embeddedFont>
    <p:embeddedFont>
      <p:font typeface="Merriweather" panose="020B0604020202020204" charset="0"/>
      <p:regular r:id="rId29"/>
      <p:bold r:id="rId30"/>
      <p:italic r:id="rId31"/>
      <p:boldItalic r:id="rId32"/>
    </p:embeddedFont>
    <p:embeddedFont>
      <p:font typeface="Nixie One" panose="020B0604020202020204" charset="0"/>
      <p:regular r:id="rId33"/>
    </p:embeddedFont>
    <p:embeddedFont>
      <p:font typeface="Permanent Marker" panose="020B0604020202020204" charset="0"/>
      <p:regular r:id="rId34"/>
    </p:embeddedFont>
    <p:embeddedFont>
      <p:font typeface="Sniglet" panose="020B0604020202020204" charset="0"/>
      <p:regular r:id="rId35"/>
    </p:embeddedFont>
    <p:embeddedFont>
      <p:font typeface="Ubuntu" panose="020B0604020202020204" charset="0"/>
      <p:regular r:id="rId36"/>
      <p:bold r:id="rId37"/>
      <p:italic r:id="rId38"/>
      <p:boldItalic r:id="rId39"/>
    </p:embeddedFont>
    <p:embeddedFont>
      <p:font typeface="Viga" panose="020B0604020202020204" charset="0"/>
      <p:regular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787A375-12F4-4253-B09D-CE795C10813D}">
  <a:tblStyle styleId="{9787A375-12F4-4253-B09D-CE795C10813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7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recitmst.qc.ca/blockly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ratch.mit.edu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434625347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ixabay.com/fr/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434637865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434651166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434660299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25898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recitmst.qc.ca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1ejCYLetBGifetvaMegpR26DyvBBxdlqOOpQejDtcyRk/copy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forms.office.com/Pages/ShareFormPage.aspx?id=EF61Z5BlXEaXCQTxot_EPGUpWRFJktxEiclxsdXYqidUQzEzSEE1MjlFUkIzWVZPMjJHWjlGV1hBNC4u&amp;sharetoken=HvkamXa58b85xI9BoaGE" TargetMode="Externa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sonya_fiset/kml29hq5sgsx" TargetMode="External"/><Relationship Id="rId7" Type="http://schemas.openxmlformats.org/officeDocument/2006/relationships/hyperlink" Target="https://campus.recit.qc.ca/math%c3%a9matique-science-et-technologie/scratchmathematique1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ampus.recit.qc.ca/math%c3%a9matique-science-et-technologie/mstdistance101" TargetMode="External"/><Relationship Id="rId5" Type="http://schemas.openxmlformats.org/officeDocument/2006/relationships/hyperlink" Target="https://campus.recit.qc.ca/math%c3%a9matique-science-et-technologie/scratchpremierspas" TargetMode="External"/><Relationship Id="rId4" Type="http://schemas.openxmlformats.org/officeDocument/2006/relationships/hyperlink" Target="https://campus.recit.qc.ca/course/view.php?id=16" TargetMode="Externa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enrol/index.php?id=284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equipe@recitmst.qc.ca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channel/UC7IcadI_rZFwso9N81PYqFg" TargetMode="External"/><Relationship Id="rId5" Type="http://schemas.openxmlformats.org/officeDocument/2006/relationships/hyperlink" Target="https://twitter.com/recitmst" TargetMode="External"/><Relationship Id="rId4" Type="http://schemas.openxmlformats.org/officeDocument/2006/relationships/hyperlink" Target="https://www.facebook.com/RECITMST2020/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a4c30b11fa_1_6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a4c30b11fa_1_6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https://scratch.mit.edu/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a4c30b11fa_1_6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a4c30b11fa_1_6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http://recitmst.qc.ca/blockly/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a4c30b11fa_1_6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a4c30b11fa_1_6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a4c30b11fa_1_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a4c30b11fa_1_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u="sng">
                <a:solidFill>
                  <a:srgbClr val="FAA22A"/>
                </a:solidFill>
                <a:highlight>
                  <a:schemeClr val="lt1"/>
                </a:highlight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www.scratch.mit.edu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a4c30b11fa_1_1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a4c30b11fa_1_1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Programme évaporation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https://scratch.mit.edu/projects/434625347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Trouver des images libres de droit :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https://pixabay.com/fr/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a4c30b11fa_1_1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a4c30b11fa_1_1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Programme à remixer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https://scratch.mit.edu/projects/434637865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a4c30b11fa_1_1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a4c30b11fa_1_1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Format jeu, classe des animaux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https://scratch.mit.edu/projects/434651166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a4c30b11fa_1_17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6" name="Google Shape;686;ga4c30b11fa_1_17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Programme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https://scratch.mit.edu/projects/434660299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a24d1bb65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5" name="Google Shape;695;ga24d1bb65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Programme simulateur engrenages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https://scratch.mit.edu/projects/25898/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a4c30b11fa_1_1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a4c30b11fa_1_1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a4c30b11f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a4c30b11f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rgbClr val="1C4587"/>
                </a:solidFill>
                <a:latin typeface="Ubuntu"/>
                <a:ea typeface="Ubuntu"/>
                <a:cs typeface="Ubuntu"/>
                <a:sym typeface="Ubuntu"/>
              </a:rPr>
              <a:t>Lien du site du RÉCIT MST : </a:t>
            </a:r>
            <a:r>
              <a:rPr lang="en" b="1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https://recitmst.qc.ca/</a:t>
            </a:r>
            <a:endParaRPr b="1">
              <a:solidFill>
                <a:srgbClr val="1C4587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rgbClr val="1C4587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a256eb7b7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a256eb7b7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Formulaire </a:t>
            </a: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Google</a:t>
            </a:r>
            <a:r>
              <a:rPr lang="en">
                <a:latin typeface="Ubuntu"/>
                <a:ea typeface="Ubuntu"/>
                <a:cs typeface="Ubuntu"/>
                <a:sym typeface="Ubuntu"/>
              </a:rPr>
              <a:t> : </a:t>
            </a: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https://docs.google.com/forms/d/1ejCYLetBGifetvaMegpR26DyvBBxdlqOOpQejDtcyRk/copy</a:t>
            </a:r>
            <a:r>
              <a:rPr lang="en">
                <a:latin typeface="Ubuntu"/>
                <a:ea typeface="Ubuntu"/>
                <a:cs typeface="Ubuntu"/>
                <a:sym typeface="Ubuntu"/>
              </a:rPr>
              <a:t> 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Formulaire Office 365 : </a:t>
            </a: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https://forms.office.com/Pages/ShareFormPage.aspx?id=EF61Z5BlXEaXCQTxot_EPGUpWRFJktxEiclxsdXYqidUQzEzSEE1MjlFUkIzWVZPMjJHWjlGV1hBNC4u&amp;sharetoken=HvkamXa58b85xI9BoaGE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a4c30b11fa_1_1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a4c30b11fa_1_1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Padlet par disciplines : </a:t>
            </a: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https://padlet.com/sonya_fiset/kml29hq5sgsx</a:t>
            </a:r>
            <a:endParaRPr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sur Campus RÉCIT </a:t>
            </a: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Scratch</a:t>
            </a: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  </a:t>
            </a: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https://campus.recit.qc.ca/math%c3%a9matique-science-et-technologie/scratchpremierspas</a:t>
            </a:r>
            <a:endParaRPr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MST à distance, section des applications : </a:t>
            </a:r>
            <a:r>
              <a:rPr lang="en" u="sng">
                <a:solidFill>
                  <a:schemeClr val="hlink"/>
                </a:solidFill>
                <a:hlinkClick r:id="rId6"/>
              </a:rPr>
              <a:t>https://campus.recit.qc.ca/math%c3%a9matique-science-et-technologie/mstdistance101</a:t>
            </a:r>
            <a:endParaRPr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sur Campus RÉCIT </a:t>
            </a: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Scratch en mathématique</a:t>
            </a:r>
            <a:r>
              <a:rPr lang="en"/>
              <a:t> : </a:t>
            </a:r>
            <a:r>
              <a:rPr lang="en" u="sng">
                <a:solidFill>
                  <a:schemeClr val="hlink"/>
                </a:solidFill>
                <a:hlinkClick r:id="rId7"/>
              </a:rPr>
              <a:t>https://campus.recit.qc.ca/math%c3%a9matique-science-et-technologie/scratchmathematique1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a4c30b11fa_1_1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5" name="Google Shape;725;ga4c30b11fa_1_1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Lien pour obtenir le badge de participation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https://campus.recit.qc.ca/enrol/index.php?id=284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a4c30b11fa_1_1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a4c30b11fa_1_1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Me joindre </a:t>
            </a:r>
            <a:r>
              <a:rPr lang="en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sonya.fiset@recitmst.qc.ca</a:t>
            </a:r>
            <a:endParaRPr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Message à l’équipe : equipe</a:t>
            </a:r>
            <a:r>
              <a:rPr lang="en">
                <a:solidFill>
                  <a:srgbClr val="666666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@recitmst.qc.ca</a:t>
            </a:r>
            <a:r>
              <a:rPr lang="en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600"/>
              </a:spcBef>
              <a:spcAft>
                <a:spcPts val="0"/>
              </a:spcAft>
              <a:buClr>
                <a:srgbClr val="384F5C"/>
              </a:buClr>
              <a:buSzPts val="1100"/>
              <a:buFont typeface="Ubuntu"/>
              <a:buChar char="❏"/>
            </a:pP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Page Facebook</a:t>
            </a: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</a:rPr>
              <a:t> : https://www.facebook.com/RECITMST2020/</a:t>
            </a:r>
            <a:endParaRPr u="sng">
              <a:solidFill>
                <a:srgbClr val="384F5C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384F5C"/>
              </a:buClr>
              <a:buSzPts val="1100"/>
              <a:buFont typeface="Ubuntu"/>
              <a:buChar char="❏"/>
            </a:pP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Twitter</a:t>
            </a: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</a:rPr>
              <a:t> : https://twitter.com/recitmst</a:t>
            </a:r>
            <a:endParaRPr u="sng">
              <a:solidFill>
                <a:srgbClr val="384F5C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384F5C"/>
              </a:buClr>
              <a:buSzPts val="1100"/>
              <a:buFont typeface="Ubuntu"/>
              <a:buChar char="❏"/>
            </a:pP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Chaîne YouTube</a:t>
            </a:r>
            <a:r>
              <a:rPr lang="en"/>
              <a:t> : </a:t>
            </a:r>
            <a:r>
              <a:rPr lang="en" u="sng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https://www.youtube.com/channel/UC7IcadI_rZFwso9N81PYqFg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a4c30b11fa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a4c30b11fa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a4c30b11fa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Google Shape;565;ga4c30b11fa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100"/>
              <a:buFont typeface="Arial"/>
              <a:buNone/>
            </a:pPr>
            <a:r>
              <a:rPr lang="en">
                <a:solidFill>
                  <a:srgbClr val="3D4965"/>
                </a:solidFill>
              </a:rPr>
              <a:t>Capture d’écran pour la liste pour la liste des P</a:t>
            </a:r>
            <a:endParaRPr>
              <a:solidFill>
                <a:srgbClr val="3D496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a4c30b11fa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a4c30b11fa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a4c30b11fa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a4c30b11fa_1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a4c30b11fa_1_5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a4c30b11fa_1_5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a4c30b11fa_1_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a4c30b11fa_1_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a4c30b11fa_1_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a4c30b11fa_1_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"/>
          <p:cNvSpPr txBox="1">
            <a:spLocks noGrp="1"/>
          </p:cNvSpPr>
          <p:nvPr>
            <p:ph type="ctrTitle"/>
          </p:nvPr>
        </p:nvSpPr>
        <p:spPr>
          <a:xfrm>
            <a:off x="2305100" y="1161050"/>
            <a:ext cx="6153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2"/>
          <p:cNvSpPr/>
          <p:nvPr/>
        </p:nvSpPr>
        <p:spPr>
          <a:xfrm>
            <a:off x="723692" y="4220091"/>
            <a:ext cx="794875" cy="985737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4" name="Google Shape;164;p2"/>
          <p:cNvSpPr/>
          <p:nvPr/>
        </p:nvSpPr>
        <p:spPr>
          <a:xfrm>
            <a:off x="-58319" y="3053287"/>
            <a:ext cx="782014" cy="890356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5" name="Google Shape;165;p2"/>
          <p:cNvSpPr/>
          <p:nvPr/>
        </p:nvSpPr>
        <p:spPr>
          <a:xfrm>
            <a:off x="4025101" y="3422420"/>
            <a:ext cx="370865" cy="809588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6" name="Google Shape;166;p2"/>
          <p:cNvSpPr/>
          <p:nvPr/>
        </p:nvSpPr>
        <p:spPr>
          <a:xfrm>
            <a:off x="3078045" y="3128354"/>
            <a:ext cx="730671" cy="895811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5401648" y="3285712"/>
            <a:ext cx="805934" cy="75083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8" name="Google Shape;168;p2"/>
          <p:cNvSpPr/>
          <p:nvPr/>
        </p:nvSpPr>
        <p:spPr>
          <a:xfrm>
            <a:off x="8364459" y="3346843"/>
            <a:ext cx="873792" cy="600260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9" name="Google Shape;169;p2"/>
          <p:cNvSpPr/>
          <p:nvPr/>
        </p:nvSpPr>
        <p:spPr>
          <a:xfrm>
            <a:off x="4551116" y="3125540"/>
            <a:ext cx="657208" cy="679227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0" name="Google Shape;170;p2"/>
          <p:cNvSpPr/>
          <p:nvPr/>
        </p:nvSpPr>
        <p:spPr>
          <a:xfrm>
            <a:off x="4419881" y="3994834"/>
            <a:ext cx="919681" cy="950908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1" name="Google Shape;171;p2"/>
          <p:cNvSpPr/>
          <p:nvPr/>
        </p:nvSpPr>
        <p:spPr>
          <a:xfrm>
            <a:off x="2644912" y="4036538"/>
            <a:ext cx="890356" cy="706800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2" name="Google Shape;172;p2"/>
          <p:cNvSpPr/>
          <p:nvPr/>
        </p:nvSpPr>
        <p:spPr>
          <a:xfrm>
            <a:off x="2116542" y="3186156"/>
            <a:ext cx="829755" cy="780163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3" name="Google Shape;173;p2"/>
          <p:cNvSpPr/>
          <p:nvPr/>
        </p:nvSpPr>
        <p:spPr>
          <a:xfrm>
            <a:off x="1347361" y="3186147"/>
            <a:ext cx="599146" cy="706812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4" name="Google Shape;174;p2"/>
          <p:cNvSpPr/>
          <p:nvPr/>
        </p:nvSpPr>
        <p:spPr>
          <a:xfrm>
            <a:off x="2681615" y="4813558"/>
            <a:ext cx="816944" cy="313967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5" name="Google Shape;175;p2"/>
          <p:cNvSpPr/>
          <p:nvPr/>
        </p:nvSpPr>
        <p:spPr>
          <a:xfrm>
            <a:off x="7146421" y="4508764"/>
            <a:ext cx="1040884" cy="730620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6" name="Google Shape;176;p2"/>
          <p:cNvSpPr/>
          <p:nvPr/>
        </p:nvSpPr>
        <p:spPr>
          <a:xfrm>
            <a:off x="7146430" y="3104432"/>
            <a:ext cx="684732" cy="721463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7" name="Google Shape;177;p2"/>
          <p:cNvSpPr/>
          <p:nvPr/>
        </p:nvSpPr>
        <p:spPr>
          <a:xfrm>
            <a:off x="5262207" y="4729516"/>
            <a:ext cx="525046" cy="372666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8" name="Google Shape;178;p2"/>
          <p:cNvSpPr/>
          <p:nvPr/>
        </p:nvSpPr>
        <p:spPr>
          <a:xfrm>
            <a:off x="8376372" y="4729061"/>
            <a:ext cx="508532" cy="324976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9" name="Google Shape;179;p2"/>
          <p:cNvSpPr/>
          <p:nvPr/>
        </p:nvSpPr>
        <p:spPr>
          <a:xfrm>
            <a:off x="3808716" y="4429326"/>
            <a:ext cx="570935" cy="567282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0" name="Google Shape;180;p2"/>
          <p:cNvSpPr/>
          <p:nvPr/>
        </p:nvSpPr>
        <p:spPr>
          <a:xfrm>
            <a:off x="7975391" y="3053272"/>
            <a:ext cx="541560" cy="67927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1" name="Google Shape;181;p2"/>
          <p:cNvSpPr/>
          <p:nvPr/>
        </p:nvSpPr>
        <p:spPr>
          <a:xfrm>
            <a:off x="1570785" y="4028295"/>
            <a:ext cx="734324" cy="723314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2" name="Google Shape;182;p2"/>
          <p:cNvSpPr/>
          <p:nvPr/>
        </p:nvSpPr>
        <p:spPr>
          <a:xfrm>
            <a:off x="247060" y="4094875"/>
            <a:ext cx="275434" cy="244207"/>
          </a:xfrm>
          <a:custGeom>
            <a:avLst/>
            <a:gdLst/>
            <a:ahLst/>
            <a:cxnLst/>
            <a:rect l="l" t="t" r="r" b="b"/>
            <a:pathLst>
              <a:path w="5504" h="4880" extrusionOk="0">
                <a:moveTo>
                  <a:pt x="5173" y="0"/>
                </a:moveTo>
                <a:lnTo>
                  <a:pt x="5063" y="37"/>
                </a:lnTo>
                <a:lnTo>
                  <a:pt x="4990" y="110"/>
                </a:lnTo>
                <a:lnTo>
                  <a:pt x="4770" y="404"/>
                </a:lnTo>
                <a:lnTo>
                  <a:pt x="4513" y="624"/>
                </a:lnTo>
                <a:lnTo>
                  <a:pt x="4219" y="844"/>
                </a:lnTo>
                <a:lnTo>
                  <a:pt x="3926" y="991"/>
                </a:lnTo>
                <a:lnTo>
                  <a:pt x="3742" y="1064"/>
                </a:lnTo>
                <a:lnTo>
                  <a:pt x="3559" y="1101"/>
                </a:lnTo>
                <a:lnTo>
                  <a:pt x="3229" y="1101"/>
                </a:lnTo>
                <a:lnTo>
                  <a:pt x="2862" y="1028"/>
                </a:lnTo>
                <a:lnTo>
                  <a:pt x="2532" y="917"/>
                </a:lnTo>
                <a:lnTo>
                  <a:pt x="2239" y="807"/>
                </a:lnTo>
                <a:lnTo>
                  <a:pt x="1908" y="734"/>
                </a:lnTo>
                <a:lnTo>
                  <a:pt x="1578" y="661"/>
                </a:lnTo>
                <a:lnTo>
                  <a:pt x="1248" y="624"/>
                </a:lnTo>
                <a:lnTo>
                  <a:pt x="918" y="661"/>
                </a:lnTo>
                <a:lnTo>
                  <a:pt x="625" y="771"/>
                </a:lnTo>
                <a:lnTo>
                  <a:pt x="478" y="844"/>
                </a:lnTo>
                <a:lnTo>
                  <a:pt x="368" y="954"/>
                </a:lnTo>
                <a:lnTo>
                  <a:pt x="258" y="1064"/>
                </a:lnTo>
                <a:lnTo>
                  <a:pt x="148" y="1211"/>
                </a:lnTo>
                <a:lnTo>
                  <a:pt x="111" y="1284"/>
                </a:lnTo>
                <a:lnTo>
                  <a:pt x="111" y="1321"/>
                </a:lnTo>
                <a:lnTo>
                  <a:pt x="148" y="1431"/>
                </a:lnTo>
                <a:lnTo>
                  <a:pt x="258" y="1468"/>
                </a:lnTo>
                <a:lnTo>
                  <a:pt x="368" y="1468"/>
                </a:lnTo>
                <a:lnTo>
                  <a:pt x="698" y="1284"/>
                </a:lnTo>
                <a:lnTo>
                  <a:pt x="1028" y="1174"/>
                </a:lnTo>
                <a:lnTo>
                  <a:pt x="1028" y="2531"/>
                </a:lnTo>
                <a:lnTo>
                  <a:pt x="955" y="3228"/>
                </a:lnTo>
                <a:lnTo>
                  <a:pt x="881" y="3925"/>
                </a:lnTo>
                <a:lnTo>
                  <a:pt x="698" y="3852"/>
                </a:lnTo>
                <a:lnTo>
                  <a:pt x="551" y="3742"/>
                </a:lnTo>
                <a:lnTo>
                  <a:pt x="368" y="3632"/>
                </a:lnTo>
                <a:lnTo>
                  <a:pt x="184" y="3522"/>
                </a:lnTo>
                <a:lnTo>
                  <a:pt x="111" y="3522"/>
                </a:lnTo>
                <a:lnTo>
                  <a:pt x="38" y="3595"/>
                </a:lnTo>
                <a:lnTo>
                  <a:pt x="1" y="3669"/>
                </a:lnTo>
                <a:lnTo>
                  <a:pt x="1" y="3779"/>
                </a:lnTo>
                <a:lnTo>
                  <a:pt x="38" y="3962"/>
                </a:lnTo>
                <a:lnTo>
                  <a:pt x="148" y="4145"/>
                </a:lnTo>
                <a:lnTo>
                  <a:pt x="294" y="4256"/>
                </a:lnTo>
                <a:lnTo>
                  <a:pt x="514" y="4402"/>
                </a:lnTo>
                <a:lnTo>
                  <a:pt x="735" y="4476"/>
                </a:lnTo>
                <a:lnTo>
                  <a:pt x="1175" y="4476"/>
                </a:lnTo>
                <a:lnTo>
                  <a:pt x="1248" y="4439"/>
                </a:lnTo>
                <a:lnTo>
                  <a:pt x="1321" y="4402"/>
                </a:lnTo>
                <a:lnTo>
                  <a:pt x="1395" y="4256"/>
                </a:lnTo>
                <a:lnTo>
                  <a:pt x="1505" y="3485"/>
                </a:lnTo>
                <a:lnTo>
                  <a:pt x="1578" y="2715"/>
                </a:lnTo>
                <a:lnTo>
                  <a:pt x="1578" y="1908"/>
                </a:lnTo>
                <a:lnTo>
                  <a:pt x="1542" y="1504"/>
                </a:lnTo>
                <a:lnTo>
                  <a:pt x="1505" y="1138"/>
                </a:lnTo>
                <a:lnTo>
                  <a:pt x="1762" y="1174"/>
                </a:lnTo>
                <a:lnTo>
                  <a:pt x="2128" y="1321"/>
                </a:lnTo>
                <a:lnTo>
                  <a:pt x="2459" y="1431"/>
                </a:lnTo>
                <a:lnTo>
                  <a:pt x="2825" y="1578"/>
                </a:lnTo>
                <a:lnTo>
                  <a:pt x="3192" y="1651"/>
                </a:lnTo>
                <a:lnTo>
                  <a:pt x="3486" y="1651"/>
                </a:lnTo>
                <a:lnTo>
                  <a:pt x="3449" y="2531"/>
                </a:lnTo>
                <a:lnTo>
                  <a:pt x="3412" y="3449"/>
                </a:lnTo>
                <a:lnTo>
                  <a:pt x="3412" y="3999"/>
                </a:lnTo>
                <a:lnTo>
                  <a:pt x="3412" y="4256"/>
                </a:lnTo>
                <a:lnTo>
                  <a:pt x="3412" y="4366"/>
                </a:lnTo>
                <a:lnTo>
                  <a:pt x="3412" y="4402"/>
                </a:lnTo>
                <a:lnTo>
                  <a:pt x="3449" y="4402"/>
                </a:lnTo>
                <a:lnTo>
                  <a:pt x="3412" y="4476"/>
                </a:lnTo>
                <a:lnTo>
                  <a:pt x="3376" y="4512"/>
                </a:lnTo>
                <a:lnTo>
                  <a:pt x="3376" y="4659"/>
                </a:lnTo>
                <a:lnTo>
                  <a:pt x="3376" y="4696"/>
                </a:lnTo>
                <a:lnTo>
                  <a:pt x="3412" y="4806"/>
                </a:lnTo>
                <a:lnTo>
                  <a:pt x="3522" y="4879"/>
                </a:lnTo>
                <a:lnTo>
                  <a:pt x="3632" y="4879"/>
                </a:lnTo>
                <a:lnTo>
                  <a:pt x="3742" y="4842"/>
                </a:lnTo>
                <a:lnTo>
                  <a:pt x="3853" y="4732"/>
                </a:lnTo>
                <a:lnTo>
                  <a:pt x="3926" y="4586"/>
                </a:lnTo>
                <a:lnTo>
                  <a:pt x="3926" y="4439"/>
                </a:lnTo>
                <a:lnTo>
                  <a:pt x="3926" y="4256"/>
                </a:lnTo>
                <a:lnTo>
                  <a:pt x="3963" y="3045"/>
                </a:lnTo>
                <a:lnTo>
                  <a:pt x="3963" y="1871"/>
                </a:lnTo>
                <a:lnTo>
                  <a:pt x="3963" y="1541"/>
                </a:lnTo>
                <a:lnTo>
                  <a:pt x="4366" y="1394"/>
                </a:lnTo>
                <a:lnTo>
                  <a:pt x="4733" y="1138"/>
                </a:lnTo>
                <a:lnTo>
                  <a:pt x="5063" y="844"/>
                </a:lnTo>
                <a:lnTo>
                  <a:pt x="5320" y="551"/>
                </a:lnTo>
                <a:lnTo>
                  <a:pt x="5467" y="367"/>
                </a:lnTo>
                <a:lnTo>
                  <a:pt x="5503" y="257"/>
                </a:lnTo>
                <a:lnTo>
                  <a:pt x="5503" y="184"/>
                </a:lnTo>
                <a:lnTo>
                  <a:pt x="5430" y="74"/>
                </a:lnTo>
                <a:lnTo>
                  <a:pt x="5356" y="37"/>
                </a:lnTo>
                <a:lnTo>
                  <a:pt x="528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3" name="Google Shape;183;p2"/>
          <p:cNvSpPr/>
          <p:nvPr/>
        </p:nvSpPr>
        <p:spPr>
          <a:xfrm>
            <a:off x="8516944" y="4082884"/>
            <a:ext cx="690236" cy="510383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4" name="Google Shape;184;p2"/>
          <p:cNvSpPr/>
          <p:nvPr/>
        </p:nvSpPr>
        <p:spPr>
          <a:xfrm>
            <a:off x="859713" y="3417443"/>
            <a:ext cx="317620" cy="659010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5" name="Google Shape;185;p2"/>
          <p:cNvSpPr/>
          <p:nvPr/>
        </p:nvSpPr>
        <p:spPr>
          <a:xfrm rot="1920742">
            <a:off x="5707038" y="4213989"/>
            <a:ext cx="884797" cy="750834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6" name="Google Shape;186;p2"/>
          <p:cNvSpPr/>
          <p:nvPr/>
        </p:nvSpPr>
        <p:spPr>
          <a:xfrm rot="-3496844">
            <a:off x="115839" y="4509560"/>
            <a:ext cx="537852" cy="464440"/>
          </a:xfrm>
          <a:custGeom>
            <a:avLst/>
            <a:gdLst/>
            <a:ahLst/>
            <a:cxnLst/>
            <a:rect l="l" t="t" r="r" b="b"/>
            <a:pathLst>
              <a:path w="10748" h="9281" extrusionOk="0">
                <a:moveTo>
                  <a:pt x="4072" y="550"/>
                </a:moveTo>
                <a:lnTo>
                  <a:pt x="4329" y="587"/>
                </a:lnTo>
                <a:lnTo>
                  <a:pt x="4585" y="697"/>
                </a:lnTo>
                <a:lnTo>
                  <a:pt x="4842" y="844"/>
                </a:lnTo>
                <a:lnTo>
                  <a:pt x="5025" y="1064"/>
                </a:lnTo>
                <a:lnTo>
                  <a:pt x="5136" y="1211"/>
                </a:lnTo>
                <a:lnTo>
                  <a:pt x="5209" y="1394"/>
                </a:lnTo>
                <a:lnTo>
                  <a:pt x="5246" y="1541"/>
                </a:lnTo>
                <a:lnTo>
                  <a:pt x="5282" y="1724"/>
                </a:lnTo>
                <a:lnTo>
                  <a:pt x="5282" y="2091"/>
                </a:lnTo>
                <a:lnTo>
                  <a:pt x="5246" y="2458"/>
                </a:lnTo>
                <a:lnTo>
                  <a:pt x="5209" y="2641"/>
                </a:lnTo>
                <a:lnTo>
                  <a:pt x="4695" y="1761"/>
                </a:lnTo>
                <a:lnTo>
                  <a:pt x="4072" y="550"/>
                </a:lnTo>
                <a:close/>
                <a:moveTo>
                  <a:pt x="1357" y="3008"/>
                </a:moveTo>
                <a:lnTo>
                  <a:pt x="1504" y="3265"/>
                </a:lnTo>
                <a:lnTo>
                  <a:pt x="1614" y="3558"/>
                </a:lnTo>
                <a:lnTo>
                  <a:pt x="1797" y="3852"/>
                </a:lnTo>
                <a:lnTo>
                  <a:pt x="1467" y="3778"/>
                </a:lnTo>
                <a:lnTo>
                  <a:pt x="1137" y="3742"/>
                </a:lnTo>
                <a:lnTo>
                  <a:pt x="1321" y="3118"/>
                </a:lnTo>
                <a:lnTo>
                  <a:pt x="1357" y="3008"/>
                </a:lnTo>
                <a:close/>
                <a:moveTo>
                  <a:pt x="3815" y="550"/>
                </a:moveTo>
                <a:lnTo>
                  <a:pt x="4072" y="1174"/>
                </a:lnTo>
                <a:lnTo>
                  <a:pt x="4329" y="1798"/>
                </a:lnTo>
                <a:lnTo>
                  <a:pt x="4695" y="2531"/>
                </a:lnTo>
                <a:lnTo>
                  <a:pt x="5099" y="3265"/>
                </a:lnTo>
                <a:lnTo>
                  <a:pt x="4989" y="3852"/>
                </a:lnTo>
                <a:lnTo>
                  <a:pt x="4732" y="3191"/>
                </a:lnTo>
                <a:lnTo>
                  <a:pt x="4475" y="2531"/>
                </a:lnTo>
                <a:lnTo>
                  <a:pt x="4255" y="1981"/>
                </a:lnTo>
                <a:lnTo>
                  <a:pt x="4035" y="1467"/>
                </a:lnTo>
                <a:lnTo>
                  <a:pt x="3742" y="880"/>
                </a:lnTo>
                <a:lnTo>
                  <a:pt x="3558" y="587"/>
                </a:lnTo>
                <a:lnTo>
                  <a:pt x="3815" y="550"/>
                </a:lnTo>
                <a:close/>
                <a:moveTo>
                  <a:pt x="1761" y="1724"/>
                </a:moveTo>
                <a:lnTo>
                  <a:pt x="1724" y="1798"/>
                </a:lnTo>
                <a:lnTo>
                  <a:pt x="1761" y="1944"/>
                </a:lnTo>
                <a:lnTo>
                  <a:pt x="1834" y="2018"/>
                </a:lnTo>
                <a:lnTo>
                  <a:pt x="1944" y="2054"/>
                </a:lnTo>
                <a:lnTo>
                  <a:pt x="2054" y="2054"/>
                </a:lnTo>
                <a:lnTo>
                  <a:pt x="2274" y="2531"/>
                </a:lnTo>
                <a:lnTo>
                  <a:pt x="2458" y="2971"/>
                </a:lnTo>
                <a:lnTo>
                  <a:pt x="3008" y="4182"/>
                </a:lnTo>
                <a:lnTo>
                  <a:pt x="3081" y="4329"/>
                </a:lnTo>
                <a:lnTo>
                  <a:pt x="2825" y="4255"/>
                </a:lnTo>
                <a:lnTo>
                  <a:pt x="2458" y="4072"/>
                </a:lnTo>
                <a:lnTo>
                  <a:pt x="2164" y="3742"/>
                </a:lnTo>
                <a:lnTo>
                  <a:pt x="1944" y="3375"/>
                </a:lnTo>
                <a:lnTo>
                  <a:pt x="1724" y="2935"/>
                </a:lnTo>
                <a:lnTo>
                  <a:pt x="1651" y="2715"/>
                </a:lnTo>
                <a:lnTo>
                  <a:pt x="1504" y="2494"/>
                </a:lnTo>
                <a:lnTo>
                  <a:pt x="1724" y="1761"/>
                </a:lnTo>
                <a:lnTo>
                  <a:pt x="1761" y="1724"/>
                </a:lnTo>
                <a:close/>
                <a:moveTo>
                  <a:pt x="2604" y="1174"/>
                </a:moveTo>
                <a:lnTo>
                  <a:pt x="2715" y="1614"/>
                </a:lnTo>
                <a:lnTo>
                  <a:pt x="2861" y="2054"/>
                </a:lnTo>
                <a:lnTo>
                  <a:pt x="3228" y="2898"/>
                </a:lnTo>
                <a:lnTo>
                  <a:pt x="3998" y="4695"/>
                </a:lnTo>
                <a:lnTo>
                  <a:pt x="3632" y="4549"/>
                </a:lnTo>
                <a:lnTo>
                  <a:pt x="3522" y="4365"/>
                </a:lnTo>
                <a:lnTo>
                  <a:pt x="3301" y="3888"/>
                </a:lnTo>
                <a:lnTo>
                  <a:pt x="2861" y="2935"/>
                </a:lnTo>
                <a:lnTo>
                  <a:pt x="2274" y="1834"/>
                </a:lnTo>
                <a:lnTo>
                  <a:pt x="2311" y="1651"/>
                </a:lnTo>
                <a:lnTo>
                  <a:pt x="2421" y="1467"/>
                </a:lnTo>
                <a:lnTo>
                  <a:pt x="2604" y="1174"/>
                </a:lnTo>
                <a:close/>
                <a:moveTo>
                  <a:pt x="3338" y="660"/>
                </a:moveTo>
                <a:lnTo>
                  <a:pt x="3375" y="770"/>
                </a:lnTo>
                <a:lnTo>
                  <a:pt x="3668" y="1467"/>
                </a:lnTo>
                <a:lnTo>
                  <a:pt x="3962" y="2164"/>
                </a:lnTo>
                <a:lnTo>
                  <a:pt x="4182" y="2788"/>
                </a:lnTo>
                <a:lnTo>
                  <a:pt x="4402" y="3412"/>
                </a:lnTo>
                <a:lnTo>
                  <a:pt x="4769" y="4659"/>
                </a:lnTo>
                <a:lnTo>
                  <a:pt x="4732" y="4805"/>
                </a:lnTo>
                <a:lnTo>
                  <a:pt x="4659" y="4805"/>
                </a:lnTo>
                <a:lnTo>
                  <a:pt x="4549" y="4842"/>
                </a:lnTo>
                <a:lnTo>
                  <a:pt x="3668" y="2971"/>
                </a:lnTo>
                <a:lnTo>
                  <a:pt x="3191" y="1981"/>
                </a:lnTo>
                <a:lnTo>
                  <a:pt x="2971" y="1504"/>
                </a:lnTo>
                <a:lnTo>
                  <a:pt x="2788" y="991"/>
                </a:lnTo>
                <a:lnTo>
                  <a:pt x="3045" y="807"/>
                </a:lnTo>
                <a:lnTo>
                  <a:pt x="3338" y="660"/>
                </a:lnTo>
                <a:close/>
                <a:moveTo>
                  <a:pt x="7703" y="4952"/>
                </a:moveTo>
                <a:lnTo>
                  <a:pt x="7960" y="5246"/>
                </a:lnTo>
                <a:lnTo>
                  <a:pt x="7960" y="5246"/>
                </a:lnTo>
                <a:lnTo>
                  <a:pt x="7887" y="5209"/>
                </a:lnTo>
                <a:lnTo>
                  <a:pt x="7593" y="5319"/>
                </a:lnTo>
                <a:lnTo>
                  <a:pt x="7300" y="5466"/>
                </a:lnTo>
                <a:lnTo>
                  <a:pt x="7190" y="5356"/>
                </a:lnTo>
                <a:lnTo>
                  <a:pt x="7080" y="5246"/>
                </a:lnTo>
                <a:lnTo>
                  <a:pt x="7373" y="5099"/>
                </a:lnTo>
                <a:lnTo>
                  <a:pt x="7703" y="4952"/>
                </a:lnTo>
                <a:close/>
                <a:moveTo>
                  <a:pt x="8070" y="5356"/>
                </a:moveTo>
                <a:lnTo>
                  <a:pt x="8180" y="5466"/>
                </a:lnTo>
                <a:lnTo>
                  <a:pt x="7923" y="5576"/>
                </a:lnTo>
                <a:lnTo>
                  <a:pt x="7923" y="5576"/>
                </a:lnTo>
                <a:lnTo>
                  <a:pt x="8033" y="5429"/>
                </a:lnTo>
                <a:lnTo>
                  <a:pt x="8070" y="5356"/>
                </a:lnTo>
                <a:close/>
                <a:moveTo>
                  <a:pt x="7556" y="5612"/>
                </a:moveTo>
                <a:lnTo>
                  <a:pt x="7483" y="5722"/>
                </a:lnTo>
                <a:lnTo>
                  <a:pt x="7483" y="5686"/>
                </a:lnTo>
                <a:lnTo>
                  <a:pt x="7556" y="5612"/>
                </a:lnTo>
                <a:close/>
                <a:moveTo>
                  <a:pt x="8327" y="5649"/>
                </a:moveTo>
                <a:lnTo>
                  <a:pt x="8327" y="5686"/>
                </a:lnTo>
                <a:lnTo>
                  <a:pt x="7850" y="6163"/>
                </a:lnTo>
                <a:lnTo>
                  <a:pt x="7740" y="6016"/>
                </a:lnTo>
                <a:lnTo>
                  <a:pt x="7997" y="5796"/>
                </a:lnTo>
                <a:lnTo>
                  <a:pt x="8327" y="5649"/>
                </a:lnTo>
                <a:close/>
                <a:moveTo>
                  <a:pt x="8437" y="5796"/>
                </a:moveTo>
                <a:lnTo>
                  <a:pt x="8584" y="6053"/>
                </a:lnTo>
                <a:lnTo>
                  <a:pt x="8143" y="6163"/>
                </a:lnTo>
                <a:lnTo>
                  <a:pt x="8437" y="5796"/>
                </a:lnTo>
                <a:close/>
                <a:moveTo>
                  <a:pt x="8437" y="6346"/>
                </a:moveTo>
                <a:lnTo>
                  <a:pt x="8180" y="6676"/>
                </a:lnTo>
                <a:lnTo>
                  <a:pt x="8107" y="6493"/>
                </a:lnTo>
                <a:lnTo>
                  <a:pt x="8437" y="6346"/>
                </a:lnTo>
                <a:close/>
                <a:moveTo>
                  <a:pt x="8767" y="6309"/>
                </a:moveTo>
                <a:lnTo>
                  <a:pt x="8840" y="6419"/>
                </a:lnTo>
                <a:lnTo>
                  <a:pt x="8547" y="6676"/>
                </a:lnTo>
                <a:lnTo>
                  <a:pt x="8767" y="6309"/>
                </a:lnTo>
                <a:close/>
                <a:moveTo>
                  <a:pt x="9024" y="4695"/>
                </a:moveTo>
                <a:lnTo>
                  <a:pt x="9244" y="4732"/>
                </a:lnTo>
                <a:lnTo>
                  <a:pt x="9464" y="4805"/>
                </a:lnTo>
                <a:lnTo>
                  <a:pt x="9647" y="4915"/>
                </a:lnTo>
                <a:lnTo>
                  <a:pt x="9831" y="5062"/>
                </a:lnTo>
                <a:lnTo>
                  <a:pt x="9904" y="5099"/>
                </a:lnTo>
                <a:lnTo>
                  <a:pt x="9941" y="5099"/>
                </a:lnTo>
                <a:lnTo>
                  <a:pt x="10051" y="5209"/>
                </a:lnTo>
                <a:lnTo>
                  <a:pt x="10161" y="5429"/>
                </a:lnTo>
                <a:lnTo>
                  <a:pt x="10198" y="5649"/>
                </a:lnTo>
                <a:lnTo>
                  <a:pt x="10234" y="5869"/>
                </a:lnTo>
                <a:lnTo>
                  <a:pt x="10198" y="6089"/>
                </a:lnTo>
                <a:lnTo>
                  <a:pt x="10161" y="6346"/>
                </a:lnTo>
                <a:lnTo>
                  <a:pt x="10088" y="6566"/>
                </a:lnTo>
                <a:lnTo>
                  <a:pt x="9941" y="7006"/>
                </a:lnTo>
                <a:lnTo>
                  <a:pt x="9904" y="7080"/>
                </a:lnTo>
                <a:lnTo>
                  <a:pt x="9647" y="6676"/>
                </a:lnTo>
                <a:lnTo>
                  <a:pt x="9024" y="5832"/>
                </a:lnTo>
                <a:lnTo>
                  <a:pt x="8620" y="5282"/>
                </a:lnTo>
                <a:lnTo>
                  <a:pt x="8400" y="5025"/>
                </a:lnTo>
                <a:lnTo>
                  <a:pt x="8143" y="4842"/>
                </a:lnTo>
                <a:lnTo>
                  <a:pt x="8584" y="4732"/>
                </a:lnTo>
                <a:lnTo>
                  <a:pt x="8804" y="4695"/>
                </a:lnTo>
                <a:close/>
                <a:moveTo>
                  <a:pt x="1064" y="3962"/>
                </a:moveTo>
                <a:lnTo>
                  <a:pt x="1357" y="4182"/>
                </a:lnTo>
                <a:lnTo>
                  <a:pt x="1651" y="4329"/>
                </a:lnTo>
                <a:lnTo>
                  <a:pt x="2348" y="4585"/>
                </a:lnTo>
                <a:lnTo>
                  <a:pt x="2458" y="4659"/>
                </a:lnTo>
                <a:lnTo>
                  <a:pt x="2494" y="4695"/>
                </a:lnTo>
                <a:lnTo>
                  <a:pt x="2568" y="4732"/>
                </a:lnTo>
                <a:lnTo>
                  <a:pt x="2641" y="4695"/>
                </a:lnTo>
                <a:lnTo>
                  <a:pt x="4329" y="5319"/>
                </a:lnTo>
                <a:lnTo>
                  <a:pt x="4329" y="5356"/>
                </a:lnTo>
                <a:lnTo>
                  <a:pt x="4292" y="5319"/>
                </a:lnTo>
                <a:lnTo>
                  <a:pt x="3888" y="5172"/>
                </a:lnTo>
                <a:lnTo>
                  <a:pt x="3705" y="5136"/>
                </a:lnTo>
                <a:lnTo>
                  <a:pt x="3485" y="5099"/>
                </a:lnTo>
                <a:lnTo>
                  <a:pt x="3448" y="5136"/>
                </a:lnTo>
                <a:lnTo>
                  <a:pt x="3411" y="5172"/>
                </a:lnTo>
                <a:lnTo>
                  <a:pt x="3448" y="5246"/>
                </a:lnTo>
                <a:lnTo>
                  <a:pt x="3595" y="5392"/>
                </a:lnTo>
                <a:lnTo>
                  <a:pt x="3852" y="5539"/>
                </a:lnTo>
                <a:lnTo>
                  <a:pt x="4108" y="5686"/>
                </a:lnTo>
                <a:lnTo>
                  <a:pt x="4402" y="5759"/>
                </a:lnTo>
                <a:lnTo>
                  <a:pt x="4365" y="5906"/>
                </a:lnTo>
                <a:lnTo>
                  <a:pt x="4035" y="5906"/>
                </a:lnTo>
                <a:lnTo>
                  <a:pt x="3742" y="5869"/>
                </a:lnTo>
                <a:lnTo>
                  <a:pt x="3411" y="5759"/>
                </a:lnTo>
                <a:lnTo>
                  <a:pt x="3228" y="5686"/>
                </a:lnTo>
                <a:lnTo>
                  <a:pt x="3191" y="5612"/>
                </a:lnTo>
                <a:lnTo>
                  <a:pt x="3155" y="5576"/>
                </a:lnTo>
                <a:lnTo>
                  <a:pt x="3118" y="5539"/>
                </a:lnTo>
                <a:lnTo>
                  <a:pt x="3081" y="5502"/>
                </a:lnTo>
                <a:lnTo>
                  <a:pt x="3045" y="5502"/>
                </a:lnTo>
                <a:lnTo>
                  <a:pt x="3008" y="5539"/>
                </a:lnTo>
                <a:lnTo>
                  <a:pt x="2971" y="5649"/>
                </a:lnTo>
                <a:lnTo>
                  <a:pt x="2971" y="5722"/>
                </a:lnTo>
                <a:lnTo>
                  <a:pt x="3008" y="5796"/>
                </a:lnTo>
                <a:lnTo>
                  <a:pt x="3045" y="5869"/>
                </a:lnTo>
                <a:lnTo>
                  <a:pt x="3191" y="6016"/>
                </a:lnTo>
                <a:lnTo>
                  <a:pt x="3338" y="6126"/>
                </a:lnTo>
                <a:lnTo>
                  <a:pt x="3522" y="6199"/>
                </a:lnTo>
                <a:lnTo>
                  <a:pt x="3742" y="6273"/>
                </a:lnTo>
                <a:lnTo>
                  <a:pt x="3962" y="6309"/>
                </a:lnTo>
                <a:lnTo>
                  <a:pt x="4182" y="6309"/>
                </a:lnTo>
                <a:lnTo>
                  <a:pt x="3962" y="6676"/>
                </a:lnTo>
                <a:lnTo>
                  <a:pt x="3742" y="6603"/>
                </a:lnTo>
                <a:lnTo>
                  <a:pt x="3228" y="6456"/>
                </a:lnTo>
                <a:lnTo>
                  <a:pt x="2971" y="6419"/>
                </a:lnTo>
                <a:lnTo>
                  <a:pt x="2715" y="6383"/>
                </a:lnTo>
                <a:lnTo>
                  <a:pt x="2641" y="6383"/>
                </a:lnTo>
                <a:lnTo>
                  <a:pt x="2641" y="6456"/>
                </a:lnTo>
                <a:lnTo>
                  <a:pt x="2641" y="6493"/>
                </a:lnTo>
                <a:lnTo>
                  <a:pt x="2678" y="6529"/>
                </a:lnTo>
                <a:lnTo>
                  <a:pt x="2861" y="6676"/>
                </a:lnTo>
                <a:lnTo>
                  <a:pt x="3081" y="6786"/>
                </a:lnTo>
                <a:lnTo>
                  <a:pt x="3522" y="6970"/>
                </a:lnTo>
                <a:lnTo>
                  <a:pt x="3742" y="7080"/>
                </a:lnTo>
                <a:lnTo>
                  <a:pt x="3632" y="7226"/>
                </a:lnTo>
                <a:lnTo>
                  <a:pt x="3522" y="7336"/>
                </a:lnTo>
                <a:lnTo>
                  <a:pt x="2935" y="7080"/>
                </a:lnTo>
                <a:lnTo>
                  <a:pt x="2311" y="6823"/>
                </a:lnTo>
                <a:lnTo>
                  <a:pt x="2238" y="6823"/>
                </a:lnTo>
                <a:lnTo>
                  <a:pt x="2201" y="6860"/>
                </a:lnTo>
                <a:lnTo>
                  <a:pt x="2201" y="6896"/>
                </a:lnTo>
                <a:lnTo>
                  <a:pt x="2201" y="6970"/>
                </a:lnTo>
                <a:lnTo>
                  <a:pt x="2458" y="7190"/>
                </a:lnTo>
                <a:lnTo>
                  <a:pt x="2678" y="7410"/>
                </a:lnTo>
                <a:lnTo>
                  <a:pt x="2971" y="7557"/>
                </a:lnTo>
                <a:lnTo>
                  <a:pt x="3265" y="7703"/>
                </a:lnTo>
                <a:lnTo>
                  <a:pt x="2971" y="7960"/>
                </a:lnTo>
                <a:lnTo>
                  <a:pt x="2641" y="7960"/>
                </a:lnTo>
                <a:lnTo>
                  <a:pt x="2311" y="7887"/>
                </a:lnTo>
                <a:lnTo>
                  <a:pt x="1981" y="7777"/>
                </a:lnTo>
                <a:lnTo>
                  <a:pt x="1871" y="7777"/>
                </a:lnTo>
                <a:lnTo>
                  <a:pt x="1834" y="7813"/>
                </a:lnTo>
                <a:lnTo>
                  <a:pt x="1797" y="7850"/>
                </a:lnTo>
                <a:lnTo>
                  <a:pt x="1797" y="7923"/>
                </a:lnTo>
                <a:lnTo>
                  <a:pt x="1834" y="8070"/>
                </a:lnTo>
                <a:lnTo>
                  <a:pt x="1944" y="8143"/>
                </a:lnTo>
                <a:lnTo>
                  <a:pt x="2091" y="8217"/>
                </a:lnTo>
                <a:lnTo>
                  <a:pt x="2238" y="8290"/>
                </a:lnTo>
                <a:lnTo>
                  <a:pt x="2348" y="8327"/>
                </a:lnTo>
                <a:lnTo>
                  <a:pt x="2164" y="8364"/>
                </a:lnTo>
                <a:lnTo>
                  <a:pt x="1944" y="8364"/>
                </a:lnTo>
                <a:lnTo>
                  <a:pt x="1761" y="8327"/>
                </a:lnTo>
                <a:lnTo>
                  <a:pt x="1541" y="8253"/>
                </a:lnTo>
                <a:lnTo>
                  <a:pt x="1247" y="8070"/>
                </a:lnTo>
                <a:lnTo>
                  <a:pt x="1027" y="7850"/>
                </a:lnTo>
                <a:lnTo>
                  <a:pt x="844" y="7593"/>
                </a:lnTo>
                <a:lnTo>
                  <a:pt x="697" y="7300"/>
                </a:lnTo>
                <a:lnTo>
                  <a:pt x="624" y="6970"/>
                </a:lnTo>
                <a:lnTo>
                  <a:pt x="550" y="6676"/>
                </a:lnTo>
                <a:lnTo>
                  <a:pt x="550" y="6346"/>
                </a:lnTo>
                <a:lnTo>
                  <a:pt x="550" y="6016"/>
                </a:lnTo>
                <a:lnTo>
                  <a:pt x="624" y="5502"/>
                </a:lnTo>
                <a:lnTo>
                  <a:pt x="734" y="4989"/>
                </a:lnTo>
                <a:lnTo>
                  <a:pt x="1064" y="3962"/>
                </a:lnTo>
                <a:close/>
                <a:moveTo>
                  <a:pt x="6786" y="5429"/>
                </a:moveTo>
                <a:lnTo>
                  <a:pt x="6860" y="5649"/>
                </a:lnTo>
                <a:lnTo>
                  <a:pt x="6970" y="5832"/>
                </a:lnTo>
                <a:lnTo>
                  <a:pt x="7006" y="5906"/>
                </a:lnTo>
                <a:lnTo>
                  <a:pt x="7043" y="5979"/>
                </a:lnTo>
                <a:lnTo>
                  <a:pt x="7116" y="6016"/>
                </a:lnTo>
                <a:lnTo>
                  <a:pt x="7813" y="7006"/>
                </a:lnTo>
                <a:lnTo>
                  <a:pt x="8143" y="7520"/>
                </a:lnTo>
                <a:lnTo>
                  <a:pt x="8143" y="7667"/>
                </a:lnTo>
                <a:lnTo>
                  <a:pt x="8143" y="7740"/>
                </a:lnTo>
                <a:lnTo>
                  <a:pt x="8217" y="7813"/>
                </a:lnTo>
                <a:lnTo>
                  <a:pt x="8290" y="7850"/>
                </a:lnTo>
                <a:lnTo>
                  <a:pt x="8363" y="7850"/>
                </a:lnTo>
                <a:lnTo>
                  <a:pt x="8400" y="7813"/>
                </a:lnTo>
                <a:lnTo>
                  <a:pt x="8510" y="7887"/>
                </a:lnTo>
                <a:lnTo>
                  <a:pt x="8584" y="7923"/>
                </a:lnTo>
                <a:lnTo>
                  <a:pt x="8694" y="7960"/>
                </a:lnTo>
                <a:lnTo>
                  <a:pt x="8767" y="7923"/>
                </a:lnTo>
                <a:lnTo>
                  <a:pt x="8877" y="7997"/>
                </a:lnTo>
                <a:lnTo>
                  <a:pt x="8987" y="7997"/>
                </a:lnTo>
                <a:lnTo>
                  <a:pt x="9060" y="8033"/>
                </a:lnTo>
                <a:lnTo>
                  <a:pt x="9134" y="7997"/>
                </a:lnTo>
                <a:lnTo>
                  <a:pt x="9207" y="7923"/>
                </a:lnTo>
                <a:lnTo>
                  <a:pt x="9207" y="7813"/>
                </a:lnTo>
                <a:lnTo>
                  <a:pt x="9207" y="7740"/>
                </a:lnTo>
                <a:lnTo>
                  <a:pt x="9134" y="7667"/>
                </a:lnTo>
                <a:lnTo>
                  <a:pt x="9170" y="7557"/>
                </a:lnTo>
                <a:lnTo>
                  <a:pt x="9207" y="7483"/>
                </a:lnTo>
                <a:lnTo>
                  <a:pt x="9244" y="7410"/>
                </a:lnTo>
                <a:lnTo>
                  <a:pt x="9244" y="7373"/>
                </a:lnTo>
                <a:lnTo>
                  <a:pt x="9207" y="7300"/>
                </a:lnTo>
                <a:lnTo>
                  <a:pt x="9170" y="7263"/>
                </a:lnTo>
                <a:lnTo>
                  <a:pt x="9134" y="7226"/>
                </a:lnTo>
                <a:lnTo>
                  <a:pt x="8987" y="7226"/>
                </a:lnTo>
                <a:lnTo>
                  <a:pt x="8694" y="7336"/>
                </a:lnTo>
                <a:lnTo>
                  <a:pt x="8694" y="7300"/>
                </a:lnTo>
                <a:lnTo>
                  <a:pt x="8877" y="7153"/>
                </a:lnTo>
                <a:lnTo>
                  <a:pt x="9060" y="6970"/>
                </a:lnTo>
                <a:lnTo>
                  <a:pt x="9134" y="6860"/>
                </a:lnTo>
                <a:lnTo>
                  <a:pt x="9244" y="7043"/>
                </a:lnTo>
                <a:lnTo>
                  <a:pt x="9501" y="7446"/>
                </a:lnTo>
                <a:lnTo>
                  <a:pt x="9537" y="7593"/>
                </a:lnTo>
                <a:lnTo>
                  <a:pt x="9317" y="7887"/>
                </a:lnTo>
                <a:lnTo>
                  <a:pt x="9024" y="8143"/>
                </a:lnTo>
                <a:lnTo>
                  <a:pt x="8730" y="8364"/>
                </a:lnTo>
                <a:lnTo>
                  <a:pt x="8400" y="8547"/>
                </a:lnTo>
                <a:lnTo>
                  <a:pt x="8070" y="8657"/>
                </a:lnTo>
                <a:lnTo>
                  <a:pt x="7703" y="8694"/>
                </a:lnTo>
                <a:lnTo>
                  <a:pt x="7520" y="8694"/>
                </a:lnTo>
                <a:lnTo>
                  <a:pt x="7373" y="8657"/>
                </a:lnTo>
                <a:lnTo>
                  <a:pt x="7190" y="8620"/>
                </a:lnTo>
                <a:lnTo>
                  <a:pt x="7006" y="8547"/>
                </a:lnTo>
                <a:lnTo>
                  <a:pt x="6823" y="8437"/>
                </a:lnTo>
                <a:lnTo>
                  <a:pt x="6676" y="8290"/>
                </a:lnTo>
                <a:lnTo>
                  <a:pt x="6419" y="7997"/>
                </a:lnTo>
                <a:lnTo>
                  <a:pt x="6199" y="7667"/>
                </a:lnTo>
                <a:lnTo>
                  <a:pt x="6053" y="7300"/>
                </a:lnTo>
                <a:lnTo>
                  <a:pt x="6016" y="6896"/>
                </a:lnTo>
                <a:lnTo>
                  <a:pt x="6016" y="6676"/>
                </a:lnTo>
                <a:lnTo>
                  <a:pt x="6053" y="6493"/>
                </a:lnTo>
                <a:lnTo>
                  <a:pt x="6089" y="6309"/>
                </a:lnTo>
                <a:lnTo>
                  <a:pt x="6163" y="6126"/>
                </a:lnTo>
                <a:lnTo>
                  <a:pt x="6273" y="5943"/>
                </a:lnTo>
                <a:lnTo>
                  <a:pt x="6383" y="5759"/>
                </a:lnTo>
                <a:lnTo>
                  <a:pt x="6566" y="5576"/>
                </a:lnTo>
                <a:lnTo>
                  <a:pt x="6786" y="5429"/>
                </a:lnTo>
                <a:close/>
                <a:moveTo>
                  <a:pt x="3852" y="0"/>
                </a:moveTo>
                <a:lnTo>
                  <a:pt x="3522" y="37"/>
                </a:lnTo>
                <a:lnTo>
                  <a:pt x="3191" y="110"/>
                </a:lnTo>
                <a:lnTo>
                  <a:pt x="2898" y="257"/>
                </a:lnTo>
                <a:lnTo>
                  <a:pt x="2604" y="440"/>
                </a:lnTo>
                <a:lnTo>
                  <a:pt x="2348" y="660"/>
                </a:lnTo>
                <a:lnTo>
                  <a:pt x="2091" y="660"/>
                </a:lnTo>
                <a:lnTo>
                  <a:pt x="1871" y="734"/>
                </a:lnTo>
                <a:lnTo>
                  <a:pt x="1687" y="880"/>
                </a:lnTo>
                <a:lnTo>
                  <a:pt x="1541" y="1064"/>
                </a:lnTo>
                <a:lnTo>
                  <a:pt x="1394" y="1284"/>
                </a:lnTo>
                <a:lnTo>
                  <a:pt x="1321" y="1504"/>
                </a:lnTo>
                <a:lnTo>
                  <a:pt x="1137" y="1944"/>
                </a:lnTo>
                <a:lnTo>
                  <a:pt x="660" y="3522"/>
                </a:lnTo>
                <a:lnTo>
                  <a:pt x="404" y="4292"/>
                </a:lnTo>
                <a:lnTo>
                  <a:pt x="183" y="5062"/>
                </a:lnTo>
                <a:lnTo>
                  <a:pt x="37" y="5759"/>
                </a:lnTo>
                <a:lnTo>
                  <a:pt x="0" y="6126"/>
                </a:lnTo>
                <a:lnTo>
                  <a:pt x="0" y="6456"/>
                </a:lnTo>
                <a:lnTo>
                  <a:pt x="0" y="6786"/>
                </a:lnTo>
                <a:lnTo>
                  <a:pt x="73" y="7153"/>
                </a:lnTo>
                <a:lnTo>
                  <a:pt x="183" y="7483"/>
                </a:lnTo>
                <a:lnTo>
                  <a:pt x="330" y="7813"/>
                </a:lnTo>
                <a:lnTo>
                  <a:pt x="477" y="8033"/>
                </a:lnTo>
                <a:lnTo>
                  <a:pt x="660" y="8253"/>
                </a:lnTo>
                <a:lnTo>
                  <a:pt x="880" y="8474"/>
                </a:lnTo>
                <a:lnTo>
                  <a:pt x="1101" y="8657"/>
                </a:lnTo>
                <a:lnTo>
                  <a:pt x="1357" y="8767"/>
                </a:lnTo>
                <a:lnTo>
                  <a:pt x="1651" y="8877"/>
                </a:lnTo>
                <a:lnTo>
                  <a:pt x="1908" y="8914"/>
                </a:lnTo>
                <a:lnTo>
                  <a:pt x="2201" y="8950"/>
                </a:lnTo>
                <a:lnTo>
                  <a:pt x="2458" y="8914"/>
                </a:lnTo>
                <a:lnTo>
                  <a:pt x="2678" y="8840"/>
                </a:lnTo>
                <a:lnTo>
                  <a:pt x="2898" y="8730"/>
                </a:lnTo>
                <a:lnTo>
                  <a:pt x="3081" y="8620"/>
                </a:lnTo>
                <a:lnTo>
                  <a:pt x="3448" y="8290"/>
                </a:lnTo>
                <a:lnTo>
                  <a:pt x="3778" y="7923"/>
                </a:lnTo>
                <a:lnTo>
                  <a:pt x="3815" y="7960"/>
                </a:lnTo>
                <a:lnTo>
                  <a:pt x="3925" y="7960"/>
                </a:lnTo>
                <a:lnTo>
                  <a:pt x="4035" y="7887"/>
                </a:lnTo>
                <a:lnTo>
                  <a:pt x="4108" y="7813"/>
                </a:lnTo>
                <a:lnTo>
                  <a:pt x="4108" y="7740"/>
                </a:lnTo>
                <a:lnTo>
                  <a:pt x="4072" y="7593"/>
                </a:lnTo>
                <a:lnTo>
                  <a:pt x="4182" y="7446"/>
                </a:lnTo>
                <a:lnTo>
                  <a:pt x="4512" y="6896"/>
                </a:lnTo>
                <a:lnTo>
                  <a:pt x="4769" y="6309"/>
                </a:lnTo>
                <a:lnTo>
                  <a:pt x="5025" y="5722"/>
                </a:lnTo>
                <a:lnTo>
                  <a:pt x="5209" y="5099"/>
                </a:lnTo>
                <a:lnTo>
                  <a:pt x="5246" y="5062"/>
                </a:lnTo>
                <a:lnTo>
                  <a:pt x="5282" y="4989"/>
                </a:lnTo>
                <a:lnTo>
                  <a:pt x="5282" y="4915"/>
                </a:lnTo>
                <a:lnTo>
                  <a:pt x="5466" y="4292"/>
                </a:lnTo>
                <a:lnTo>
                  <a:pt x="5612" y="3632"/>
                </a:lnTo>
                <a:lnTo>
                  <a:pt x="5722" y="2971"/>
                </a:lnTo>
                <a:lnTo>
                  <a:pt x="5796" y="2311"/>
                </a:lnTo>
                <a:lnTo>
                  <a:pt x="5832" y="1981"/>
                </a:lnTo>
                <a:lnTo>
                  <a:pt x="5796" y="1651"/>
                </a:lnTo>
                <a:lnTo>
                  <a:pt x="5759" y="1357"/>
                </a:lnTo>
                <a:lnTo>
                  <a:pt x="5649" y="1064"/>
                </a:lnTo>
                <a:lnTo>
                  <a:pt x="5539" y="807"/>
                </a:lnTo>
                <a:lnTo>
                  <a:pt x="5356" y="587"/>
                </a:lnTo>
                <a:lnTo>
                  <a:pt x="5099" y="367"/>
                </a:lnTo>
                <a:lnTo>
                  <a:pt x="4842" y="184"/>
                </a:lnTo>
                <a:lnTo>
                  <a:pt x="4512" y="73"/>
                </a:lnTo>
                <a:lnTo>
                  <a:pt x="4182" y="0"/>
                </a:lnTo>
                <a:close/>
                <a:moveTo>
                  <a:pt x="8730" y="3962"/>
                </a:moveTo>
                <a:lnTo>
                  <a:pt x="8584" y="4072"/>
                </a:lnTo>
                <a:lnTo>
                  <a:pt x="8437" y="4182"/>
                </a:lnTo>
                <a:lnTo>
                  <a:pt x="8327" y="4329"/>
                </a:lnTo>
                <a:lnTo>
                  <a:pt x="7887" y="4439"/>
                </a:lnTo>
                <a:lnTo>
                  <a:pt x="7336" y="4585"/>
                </a:lnTo>
                <a:lnTo>
                  <a:pt x="6786" y="4842"/>
                </a:lnTo>
                <a:lnTo>
                  <a:pt x="6566" y="4989"/>
                </a:lnTo>
                <a:lnTo>
                  <a:pt x="6309" y="5172"/>
                </a:lnTo>
                <a:lnTo>
                  <a:pt x="6089" y="5356"/>
                </a:lnTo>
                <a:lnTo>
                  <a:pt x="5906" y="5576"/>
                </a:lnTo>
                <a:lnTo>
                  <a:pt x="5759" y="5796"/>
                </a:lnTo>
                <a:lnTo>
                  <a:pt x="5612" y="6053"/>
                </a:lnTo>
                <a:lnTo>
                  <a:pt x="5539" y="6309"/>
                </a:lnTo>
                <a:lnTo>
                  <a:pt x="5502" y="6603"/>
                </a:lnTo>
                <a:lnTo>
                  <a:pt x="5466" y="6860"/>
                </a:lnTo>
                <a:lnTo>
                  <a:pt x="5502" y="7116"/>
                </a:lnTo>
                <a:lnTo>
                  <a:pt x="5539" y="7373"/>
                </a:lnTo>
                <a:lnTo>
                  <a:pt x="5612" y="7630"/>
                </a:lnTo>
                <a:lnTo>
                  <a:pt x="5722" y="7887"/>
                </a:lnTo>
                <a:lnTo>
                  <a:pt x="5869" y="8107"/>
                </a:lnTo>
                <a:lnTo>
                  <a:pt x="6016" y="8327"/>
                </a:lnTo>
                <a:lnTo>
                  <a:pt x="6199" y="8547"/>
                </a:lnTo>
                <a:lnTo>
                  <a:pt x="6419" y="8730"/>
                </a:lnTo>
                <a:lnTo>
                  <a:pt x="6639" y="8914"/>
                </a:lnTo>
                <a:lnTo>
                  <a:pt x="6860" y="9060"/>
                </a:lnTo>
                <a:lnTo>
                  <a:pt x="7116" y="9170"/>
                </a:lnTo>
                <a:lnTo>
                  <a:pt x="7410" y="9244"/>
                </a:lnTo>
                <a:lnTo>
                  <a:pt x="7703" y="9281"/>
                </a:lnTo>
                <a:lnTo>
                  <a:pt x="8033" y="9244"/>
                </a:lnTo>
                <a:lnTo>
                  <a:pt x="8327" y="9170"/>
                </a:lnTo>
                <a:lnTo>
                  <a:pt x="8620" y="9024"/>
                </a:lnTo>
                <a:lnTo>
                  <a:pt x="8877" y="8877"/>
                </a:lnTo>
                <a:lnTo>
                  <a:pt x="9391" y="8547"/>
                </a:lnTo>
                <a:lnTo>
                  <a:pt x="9611" y="8364"/>
                </a:lnTo>
                <a:lnTo>
                  <a:pt x="9794" y="8143"/>
                </a:lnTo>
                <a:lnTo>
                  <a:pt x="9977" y="7923"/>
                </a:lnTo>
                <a:lnTo>
                  <a:pt x="10161" y="7703"/>
                </a:lnTo>
                <a:lnTo>
                  <a:pt x="10418" y="7190"/>
                </a:lnTo>
                <a:lnTo>
                  <a:pt x="10638" y="6676"/>
                </a:lnTo>
                <a:lnTo>
                  <a:pt x="10711" y="6346"/>
                </a:lnTo>
                <a:lnTo>
                  <a:pt x="10748" y="6053"/>
                </a:lnTo>
                <a:lnTo>
                  <a:pt x="10748" y="5722"/>
                </a:lnTo>
                <a:lnTo>
                  <a:pt x="10711" y="5466"/>
                </a:lnTo>
                <a:lnTo>
                  <a:pt x="10601" y="5172"/>
                </a:lnTo>
                <a:lnTo>
                  <a:pt x="10454" y="4915"/>
                </a:lnTo>
                <a:lnTo>
                  <a:pt x="10271" y="4659"/>
                </a:lnTo>
                <a:lnTo>
                  <a:pt x="10051" y="4439"/>
                </a:lnTo>
                <a:lnTo>
                  <a:pt x="9794" y="4255"/>
                </a:lnTo>
                <a:lnTo>
                  <a:pt x="9537" y="4108"/>
                </a:lnTo>
                <a:lnTo>
                  <a:pt x="9244" y="3998"/>
                </a:lnTo>
                <a:lnTo>
                  <a:pt x="8950" y="396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7" name="Google Shape;187;p2"/>
          <p:cNvSpPr/>
          <p:nvPr/>
        </p:nvSpPr>
        <p:spPr>
          <a:xfrm>
            <a:off x="7518184" y="3966329"/>
            <a:ext cx="846269" cy="598458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8" name="Google Shape;188;p2"/>
          <p:cNvSpPr/>
          <p:nvPr/>
        </p:nvSpPr>
        <p:spPr>
          <a:xfrm rot="-5400000">
            <a:off x="6496794" y="3021441"/>
            <a:ext cx="493819" cy="63153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9" name="Google Shape;189;p2"/>
          <p:cNvSpPr/>
          <p:nvPr/>
        </p:nvSpPr>
        <p:spPr>
          <a:xfrm>
            <a:off x="6453205" y="3705907"/>
            <a:ext cx="666366" cy="752689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0" name="Google Shape;190;p2"/>
          <p:cNvSpPr/>
          <p:nvPr/>
        </p:nvSpPr>
        <p:spPr>
          <a:xfrm>
            <a:off x="1866011" y="4742879"/>
            <a:ext cx="681078" cy="455287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1" name="Google Shape;191;p2"/>
          <p:cNvSpPr/>
          <p:nvPr/>
        </p:nvSpPr>
        <p:spPr>
          <a:xfrm>
            <a:off x="6669805" y="4614395"/>
            <a:ext cx="308462" cy="330481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BLANK_1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1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+ image">
  <p:cSld name="TITLE_AND_BODY_1"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2"/>
          <p:cNvSpPr txBox="1">
            <a:spLocks noGrp="1"/>
          </p:cNvSpPr>
          <p:nvPr>
            <p:ph type="title"/>
          </p:nvPr>
        </p:nvSpPr>
        <p:spPr>
          <a:xfrm>
            <a:off x="4572000" y="909050"/>
            <a:ext cx="36396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p12"/>
          <p:cNvSpPr txBox="1">
            <a:spLocks noGrp="1"/>
          </p:cNvSpPr>
          <p:nvPr>
            <p:ph type="body" idx="1"/>
          </p:nvPr>
        </p:nvSpPr>
        <p:spPr>
          <a:xfrm>
            <a:off x="4572000" y="1525754"/>
            <a:ext cx="36396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✘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✗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524" name="Google Shape;524;p12"/>
          <p:cNvSpPr/>
          <p:nvPr/>
        </p:nvSpPr>
        <p:spPr>
          <a:xfrm>
            <a:off x="580275" y="751950"/>
            <a:ext cx="3639600" cy="3639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12"/>
          <p:cNvSpPr/>
          <p:nvPr/>
        </p:nvSpPr>
        <p:spPr>
          <a:xfrm>
            <a:off x="-295650" y="-356450"/>
            <a:ext cx="1057800" cy="1057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2"/>
          <p:cNvSpPr/>
          <p:nvPr/>
        </p:nvSpPr>
        <p:spPr>
          <a:xfrm>
            <a:off x="2836600" y="179825"/>
            <a:ext cx="978600" cy="978600"/>
          </a:xfrm>
          <a:prstGeom prst="donut">
            <a:avLst>
              <a:gd name="adj" fmla="val 39527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2"/>
          <p:cNvSpPr/>
          <p:nvPr/>
        </p:nvSpPr>
        <p:spPr>
          <a:xfrm>
            <a:off x="465975" y="3692750"/>
            <a:ext cx="1019400" cy="10194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2"/>
          <p:cNvSpPr/>
          <p:nvPr/>
        </p:nvSpPr>
        <p:spPr>
          <a:xfrm>
            <a:off x="1485375" y="4559750"/>
            <a:ext cx="361500" cy="361500"/>
          </a:xfrm>
          <a:prstGeom prst="donut">
            <a:avLst>
              <a:gd name="adj" fmla="val 29951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12"/>
          <p:cNvSpPr/>
          <p:nvPr/>
        </p:nvSpPr>
        <p:spPr>
          <a:xfrm>
            <a:off x="2364800" y="346950"/>
            <a:ext cx="274200" cy="2739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2"/>
          <p:cNvSpPr/>
          <p:nvPr/>
        </p:nvSpPr>
        <p:spPr>
          <a:xfrm>
            <a:off x="-472600" y="-533400"/>
            <a:ext cx="1411800" cy="14118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2"/>
          <p:cNvSpPr/>
          <p:nvPr/>
        </p:nvSpPr>
        <p:spPr>
          <a:xfrm>
            <a:off x="2899000" y="242225"/>
            <a:ext cx="853800" cy="8538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12"/>
          <p:cNvSpPr/>
          <p:nvPr/>
        </p:nvSpPr>
        <p:spPr>
          <a:xfrm>
            <a:off x="1061150" y="142950"/>
            <a:ext cx="538500" cy="5382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"/>
          <p:cNvSpPr txBox="1">
            <a:spLocks noGrp="1"/>
          </p:cNvSpPr>
          <p:nvPr>
            <p:ph type="ctrTitle"/>
          </p:nvPr>
        </p:nvSpPr>
        <p:spPr>
          <a:xfrm>
            <a:off x="3210935" y="1661762"/>
            <a:ext cx="5301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9pPr>
          </a:lstStyle>
          <a:p>
            <a:endParaRPr/>
          </a:p>
        </p:txBody>
      </p:sp>
      <p:sp>
        <p:nvSpPr>
          <p:cNvPr id="194" name="Google Shape;194;p3"/>
          <p:cNvSpPr txBox="1">
            <a:spLocks noGrp="1"/>
          </p:cNvSpPr>
          <p:nvPr>
            <p:ph type="subTitle" idx="1"/>
          </p:nvPr>
        </p:nvSpPr>
        <p:spPr>
          <a:xfrm>
            <a:off x="3210885" y="2864177"/>
            <a:ext cx="5301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600"/>
              <a:buNone/>
              <a:defRPr>
                <a:solidFill>
                  <a:srgbClr val="1C4587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3"/>
          <p:cNvSpPr/>
          <p:nvPr/>
        </p:nvSpPr>
        <p:spPr>
          <a:xfrm>
            <a:off x="4412080" y="4661638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6" name="Google Shape;196;p3"/>
          <p:cNvSpPr/>
          <p:nvPr/>
        </p:nvSpPr>
        <p:spPr>
          <a:xfrm>
            <a:off x="3968826" y="4000288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7" name="Google Shape;197;p3"/>
          <p:cNvSpPr/>
          <p:nvPr/>
        </p:nvSpPr>
        <p:spPr>
          <a:xfrm>
            <a:off x="6283364" y="42095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8" name="Google Shape;198;p3"/>
          <p:cNvSpPr/>
          <p:nvPr/>
        </p:nvSpPr>
        <p:spPr>
          <a:xfrm>
            <a:off x="5746560" y="4042836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9" name="Google Shape;199;p3"/>
          <p:cNvSpPr/>
          <p:nvPr/>
        </p:nvSpPr>
        <p:spPr>
          <a:xfrm>
            <a:off x="7063610" y="4132028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0" name="Google Shape;200;p3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1" name="Google Shape;201;p3"/>
          <p:cNvSpPr/>
          <p:nvPr/>
        </p:nvSpPr>
        <p:spPr>
          <a:xfrm>
            <a:off x="6581517" y="4041241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2" name="Google Shape;202;p3"/>
          <p:cNvSpPr/>
          <p:nvPr/>
        </p:nvSpPr>
        <p:spPr>
          <a:xfrm>
            <a:off x="6507132" y="453396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3" name="Google Shape;203;p3"/>
          <p:cNvSpPr/>
          <p:nvPr/>
        </p:nvSpPr>
        <p:spPr>
          <a:xfrm>
            <a:off x="55010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4" name="Google Shape;204;p3"/>
          <p:cNvSpPr/>
          <p:nvPr/>
        </p:nvSpPr>
        <p:spPr>
          <a:xfrm>
            <a:off x="5201567" y="4075599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5" name="Google Shape;205;p3"/>
          <p:cNvSpPr/>
          <p:nvPr/>
        </p:nvSpPr>
        <p:spPr>
          <a:xfrm>
            <a:off x="4765584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6" name="Google Shape;206;p3"/>
          <p:cNvSpPr/>
          <p:nvPr/>
        </p:nvSpPr>
        <p:spPr>
          <a:xfrm>
            <a:off x="55218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7" name="Google Shape;207;p3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8" name="Google Shape;208;p3"/>
          <p:cNvSpPr/>
          <p:nvPr/>
        </p:nvSpPr>
        <p:spPr>
          <a:xfrm>
            <a:off x="8052577" y="402927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9" name="Google Shape;209;p3"/>
          <p:cNvSpPr/>
          <p:nvPr/>
        </p:nvSpPr>
        <p:spPr>
          <a:xfrm>
            <a:off x="6984573" y="4950383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0" name="Google Shape;210;p3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1" name="Google Shape;211;p3"/>
          <p:cNvSpPr/>
          <p:nvPr/>
        </p:nvSpPr>
        <p:spPr>
          <a:xfrm>
            <a:off x="6160715" y="4780234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2" name="Google Shape;212;p3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3" name="Google Shape;213;p3"/>
          <p:cNvSpPr/>
          <p:nvPr/>
        </p:nvSpPr>
        <p:spPr>
          <a:xfrm>
            <a:off x="48922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4" name="Google Shape;214;p3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5" name="Google Shape;215;p3"/>
          <p:cNvSpPr/>
          <p:nvPr/>
        </p:nvSpPr>
        <p:spPr>
          <a:xfrm>
            <a:off x="4489179" y="4206693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6" name="Google Shape;216;p3"/>
          <p:cNvSpPr/>
          <p:nvPr/>
        </p:nvSpPr>
        <p:spPr>
          <a:xfrm rot="1920548">
            <a:off x="7236726" y="46581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7" name="Google Shape;217;p3"/>
          <p:cNvSpPr/>
          <p:nvPr/>
        </p:nvSpPr>
        <p:spPr>
          <a:xfrm>
            <a:off x="8263292" y="4517805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8" name="Google Shape;218;p3"/>
          <p:cNvSpPr/>
          <p:nvPr/>
        </p:nvSpPr>
        <p:spPr>
          <a:xfrm rot="-5400000">
            <a:off x="7684355" y="39822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9" name="Google Shape;219;p3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0" name="Google Shape;220;p3"/>
          <p:cNvSpPr/>
          <p:nvPr/>
        </p:nvSpPr>
        <p:spPr>
          <a:xfrm>
            <a:off x="50595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1" name="Google Shape;221;p3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2" name="Google Shape;222;p3"/>
          <p:cNvSpPr/>
          <p:nvPr/>
        </p:nvSpPr>
        <p:spPr>
          <a:xfrm>
            <a:off x="1482765" y="42095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3" name="Google Shape;223;p3"/>
          <p:cNvSpPr/>
          <p:nvPr/>
        </p:nvSpPr>
        <p:spPr>
          <a:xfrm>
            <a:off x="945960" y="4042836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4" name="Google Shape;224;p3"/>
          <p:cNvSpPr/>
          <p:nvPr/>
        </p:nvSpPr>
        <p:spPr>
          <a:xfrm>
            <a:off x="2263010" y="4132028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5" name="Google Shape;225;p3"/>
          <p:cNvSpPr/>
          <p:nvPr/>
        </p:nvSpPr>
        <p:spPr>
          <a:xfrm>
            <a:off x="1780917" y="4041241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6" name="Google Shape;226;p3"/>
          <p:cNvSpPr/>
          <p:nvPr/>
        </p:nvSpPr>
        <p:spPr>
          <a:xfrm>
            <a:off x="1706532" y="453396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7" name="Google Shape;227;p3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8" name="Google Shape;228;p3"/>
          <p:cNvSpPr/>
          <p:nvPr/>
        </p:nvSpPr>
        <p:spPr>
          <a:xfrm>
            <a:off x="400967" y="4075599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9" name="Google Shape;229;p3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0" name="Google Shape;230;p3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1" name="Google Shape;231;p3"/>
          <p:cNvSpPr/>
          <p:nvPr/>
        </p:nvSpPr>
        <p:spPr>
          <a:xfrm>
            <a:off x="32519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2" name="Google Shape;232;p3"/>
          <p:cNvSpPr/>
          <p:nvPr/>
        </p:nvSpPr>
        <p:spPr>
          <a:xfrm>
            <a:off x="3251978" y="402927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3" name="Google Shape;233;p3"/>
          <p:cNvSpPr/>
          <p:nvPr/>
        </p:nvSpPr>
        <p:spPr>
          <a:xfrm>
            <a:off x="2183974" y="4950383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4" name="Google Shape;234;p3"/>
          <p:cNvSpPr/>
          <p:nvPr/>
        </p:nvSpPr>
        <p:spPr>
          <a:xfrm>
            <a:off x="39491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5" name="Google Shape;235;p3"/>
          <p:cNvSpPr/>
          <p:nvPr/>
        </p:nvSpPr>
        <p:spPr>
          <a:xfrm>
            <a:off x="1360115" y="4780234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6" name="Google Shape;236;p3"/>
          <p:cNvSpPr/>
          <p:nvPr/>
        </p:nvSpPr>
        <p:spPr>
          <a:xfrm>
            <a:off x="37218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7" name="Google Shape;237;p3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8" name="Google Shape;238;p3"/>
          <p:cNvSpPr/>
          <p:nvPr/>
        </p:nvSpPr>
        <p:spPr>
          <a:xfrm>
            <a:off x="40288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9" name="Google Shape;239;p3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0" name="Google Shape;240;p3"/>
          <p:cNvSpPr/>
          <p:nvPr/>
        </p:nvSpPr>
        <p:spPr>
          <a:xfrm rot="1920548">
            <a:off x="2436125" y="46581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1" name="Google Shape;241;p3"/>
          <p:cNvSpPr/>
          <p:nvPr/>
        </p:nvSpPr>
        <p:spPr>
          <a:xfrm>
            <a:off x="3462692" y="4517805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2" name="Google Shape;242;p3"/>
          <p:cNvSpPr/>
          <p:nvPr/>
        </p:nvSpPr>
        <p:spPr>
          <a:xfrm rot="-5400000">
            <a:off x="2883755" y="39822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3" name="Google Shape;243;p3"/>
          <p:cNvSpPr/>
          <p:nvPr/>
        </p:nvSpPr>
        <p:spPr>
          <a:xfrm>
            <a:off x="28590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4" name="Google Shape;244;p3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5" name="Google Shape;245;p3"/>
          <p:cNvSpPr/>
          <p:nvPr/>
        </p:nvSpPr>
        <p:spPr>
          <a:xfrm>
            <a:off x="29818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"/>
          <p:cNvSpPr txBox="1">
            <a:spLocks noGrp="1"/>
          </p:cNvSpPr>
          <p:nvPr>
            <p:ph type="body" idx="1"/>
          </p:nvPr>
        </p:nvSpPr>
        <p:spPr>
          <a:xfrm>
            <a:off x="2159325" y="2161800"/>
            <a:ext cx="48255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7350" algn="ctr" rtl="0"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2500"/>
              <a:buChar char="✘"/>
              <a:defRPr sz="2500" b="1">
                <a:solidFill>
                  <a:srgbClr val="1C4587"/>
                </a:solidFill>
              </a:defRPr>
            </a:lvl1pPr>
            <a:lvl2pPr marL="914400" lvl="1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✗"/>
              <a:defRPr sz="2500" b="1">
                <a:solidFill>
                  <a:srgbClr val="1C4587"/>
                </a:solidFill>
              </a:defRPr>
            </a:lvl2pPr>
            <a:lvl3pPr marL="1371600" lvl="2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3pPr>
            <a:lvl4pPr marL="1828800" lvl="3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4pPr>
            <a:lvl5pPr marL="2286000" lvl="4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5pPr>
            <a:lvl6pPr marL="2743200" lvl="5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6pPr>
            <a:lvl7pPr marL="3200400" lvl="6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7pPr>
            <a:lvl8pPr marL="3657600" lvl="7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8pPr>
            <a:lvl9pPr marL="4114800" lvl="8" indent="-38735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248" name="Google Shape;248;p4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9" name="Google Shape;249;p4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0" name="Google Shape;250;p4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1" name="Google Shape;251;p4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2" name="Google Shape;252;p4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3" name="Google Shape;253;p4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4" name="Google Shape;254;p4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5" name="Google Shape;255;p4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6" name="Google Shape;256;p4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7" name="Google Shape;257;p4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1" name="Google Shape;261;p4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6" name="Google Shape;266;p4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7" name="Google Shape;267;p4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8" name="Google Shape;268;p4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9" name="Google Shape;269;p4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0" name="Google Shape;270;p4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1" name="Google Shape;271;p4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2" name="Google Shape;272;p4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3" name="Google Shape;273;p4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4" name="Google Shape;274;p4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5" name="Google Shape;275;p4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6" name="Google Shape;276;p4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7" name="Google Shape;277;p4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8" name="Google Shape;278;p4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9" name="Google Shape;279;p4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0" name="Google Shape;280;p4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1" name="Google Shape;281;p4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2" name="Google Shape;282;p4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3" name="Google Shape;283;p4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4" name="Google Shape;284;p4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5" name="Google Shape;285;p4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6" name="Google Shape;286;p4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7" name="Google Shape;287;p4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8" name="Google Shape;288;p4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9" name="Google Shape;289;p4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5"/>
          <p:cNvSpPr txBox="1">
            <a:spLocks noGrp="1"/>
          </p:cNvSpPr>
          <p:nvPr>
            <p:ph type="body" idx="1"/>
          </p:nvPr>
        </p:nvSpPr>
        <p:spPr>
          <a:xfrm>
            <a:off x="747925" y="1302837"/>
            <a:ext cx="61404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7350">
              <a:spcBef>
                <a:spcPts val="600"/>
              </a:spcBef>
              <a:spcAft>
                <a:spcPts val="0"/>
              </a:spcAft>
              <a:buSzPts val="2500"/>
              <a:buChar char="✘"/>
              <a:defRPr sz="25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✗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grpSp>
        <p:nvGrpSpPr>
          <p:cNvPr id="293" name="Google Shape;293;p5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294" name="Google Shape;294;p5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cxnSp>
        <p:nvCxnSpPr>
          <p:cNvPr id="323" name="Google Shape;323;p5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24" name="Google Shape;324;p5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6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6"/>
          <p:cNvSpPr txBox="1">
            <a:spLocks noGrp="1"/>
          </p:cNvSpPr>
          <p:nvPr>
            <p:ph type="body" idx="1"/>
          </p:nvPr>
        </p:nvSpPr>
        <p:spPr>
          <a:xfrm>
            <a:off x="747925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328" name="Google Shape;328;p6"/>
          <p:cNvSpPr txBox="1">
            <a:spLocks noGrp="1"/>
          </p:cNvSpPr>
          <p:nvPr>
            <p:ph type="body" idx="2"/>
          </p:nvPr>
        </p:nvSpPr>
        <p:spPr>
          <a:xfrm>
            <a:off x="4097098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grpSp>
        <p:nvGrpSpPr>
          <p:cNvPr id="329" name="Google Shape;329;p6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330" name="Google Shape;330;p6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59" name="Google Shape;359;p6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60" name="Google Shape;360;p6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7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7"/>
          <p:cNvSpPr txBox="1">
            <a:spLocks noGrp="1"/>
          </p:cNvSpPr>
          <p:nvPr>
            <p:ph type="body" idx="1"/>
          </p:nvPr>
        </p:nvSpPr>
        <p:spPr>
          <a:xfrm>
            <a:off x="747925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64" name="Google Shape;364;p7"/>
          <p:cNvSpPr txBox="1">
            <a:spLocks noGrp="1"/>
          </p:cNvSpPr>
          <p:nvPr>
            <p:ph type="body" idx="2"/>
          </p:nvPr>
        </p:nvSpPr>
        <p:spPr>
          <a:xfrm>
            <a:off x="2953087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65" name="Google Shape;365;p7"/>
          <p:cNvSpPr txBox="1">
            <a:spLocks noGrp="1"/>
          </p:cNvSpPr>
          <p:nvPr>
            <p:ph type="body" idx="3"/>
          </p:nvPr>
        </p:nvSpPr>
        <p:spPr>
          <a:xfrm>
            <a:off x="5158248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grpSp>
        <p:nvGrpSpPr>
          <p:cNvPr id="366" name="Google Shape;366;p7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367" name="Google Shape;367;p7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7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7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7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7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7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7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7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7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7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7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7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7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7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7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7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96" name="Google Shape;396;p7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97" name="Google Shape;397;p7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8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400" name="Google Shape;400;p8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401" name="Google Shape;401;p8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8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30" name="Google Shape;430;p8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31" name="Google Shape;431;p8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9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434" name="Google Shape;434;p9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5" name="Google Shape;435;p9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6" name="Google Shape;436;p9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7" name="Google Shape;437;p9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8" name="Google Shape;438;p9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9" name="Google Shape;439;p9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0" name="Google Shape;440;p9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1" name="Google Shape;441;p9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2" name="Google Shape;442;p9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3" name="Google Shape;443;p9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4" name="Google Shape;444;p9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5" name="Google Shape;445;p9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6" name="Google Shape;446;p9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7" name="Google Shape;447;p9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8" name="Google Shape;448;p9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9" name="Google Shape;449;p9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0" name="Google Shape;450;p9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1" name="Google Shape;451;p9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2" name="Google Shape;452;p9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3" name="Google Shape;453;p9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4" name="Google Shape;454;p9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5" name="Google Shape;455;p9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6" name="Google Shape;456;p9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7" name="Google Shape;457;p9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8" name="Google Shape;458;p9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9" name="Google Shape;459;p9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0" name="Google Shape;460;p9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1" name="Google Shape;461;p9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2" name="Google Shape;462;p9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3" name="Google Shape;463;p9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4" name="Google Shape;464;p9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5" name="Google Shape;465;p9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6" name="Google Shape;466;p9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7" name="Google Shape;467;p9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8" name="Google Shape;468;p9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9" name="Google Shape;469;p9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0" name="Google Shape;470;p9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1" name="Google Shape;471;p9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2" name="Google Shape;472;p9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3" name="Google Shape;473;p9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4" name="Google Shape;474;p9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5" name="Google Shape;475;p9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0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8" name="Google Shape;478;p10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9" name="Google Shape;479;p10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0" name="Google Shape;480;p10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1" name="Google Shape;481;p10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2" name="Google Shape;482;p10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3" name="Google Shape;483;p10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4" name="Google Shape;484;p10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5" name="Google Shape;485;p10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6" name="Google Shape;486;p10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7" name="Google Shape;487;p10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8" name="Google Shape;488;p10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9" name="Google Shape;489;p10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0" name="Google Shape;490;p10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1" name="Google Shape;491;p10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2" name="Google Shape;492;p10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3" name="Google Shape;493;p10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4" name="Google Shape;494;p10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5" name="Google Shape;495;p10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6" name="Google Shape;496;p10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7" name="Google Shape;497;p10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8" name="Google Shape;498;p10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9" name="Google Shape;499;p10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0" name="Google Shape;500;p10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1" name="Google Shape;501;p10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2" name="Google Shape;502;p10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3" name="Google Shape;503;p10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4" name="Google Shape;504;p10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5" name="Google Shape;505;p10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6" name="Google Shape;506;p10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7" name="Google Shape;507;p10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8" name="Google Shape;508;p10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9" name="Google Shape;509;p10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0" name="Google Shape;510;p10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1" name="Google Shape;511;p10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2" name="Google Shape;512;p10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3" name="Google Shape;513;p10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4" name="Google Shape;514;p10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5" name="Google Shape;515;p10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6" name="Google Shape;516;p10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7" name="Google Shape;517;p10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8" name="Google Shape;518;p10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-6" y="-23"/>
            <a:ext cx="9143797" cy="5143378"/>
            <a:chOff x="239950" y="872550"/>
            <a:chExt cx="7042900" cy="3961625"/>
          </a:xfrm>
        </p:grpSpPr>
        <p:sp>
          <p:nvSpPr>
            <p:cNvPr id="7" name="Google Shape;7;p1"/>
            <p:cNvSpPr/>
            <p:nvPr/>
          </p:nvSpPr>
          <p:spPr>
            <a:xfrm>
              <a:off x="239950" y="872550"/>
              <a:ext cx="7042900" cy="3961625"/>
            </a:xfrm>
            <a:custGeom>
              <a:avLst/>
              <a:gdLst/>
              <a:ahLst/>
              <a:cxnLst/>
              <a:rect l="l" t="t" r="r" b="b"/>
              <a:pathLst>
                <a:path w="281716" h="158465" fill="none" extrusionOk="0">
                  <a:moveTo>
                    <a:pt x="0" y="0"/>
                  </a:moveTo>
                  <a:lnTo>
                    <a:pt x="281715" y="0"/>
                  </a:lnTo>
                  <a:lnTo>
                    <a:pt x="281715" y="158464"/>
                  </a:lnTo>
                  <a:lnTo>
                    <a:pt x="0" y="15846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;p1"/>
            <p:cNvSpPr/>
            <p:nvPr/>
          </p:nvSpPr>
          <p:spPr>
            <a:xfrm>
              <a:off x="239950" y="47617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;p1"/>
            <p:cNvSpPr/>
            <p:nvPr/>
          </p:nvSpPr>
          <p:spPr>
            <a:xfrm>
              <a:off x="239950" y="46901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;p1"/>
            <p:cNvSpPr/>
            <p:nvPr/>
          </p:nvSpPr>
          <p:spPr>
            <a:xfrm>
              <a:off x="239950" y="46177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239950" y="45462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239950" y="44737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239950" y="44022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239950" y="43297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239950" y="42582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239950" y="41858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239950" y="41142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239950" y="40418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239950" y="39693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239950" y="38978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239950" y="38254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1"/>
            <p:cNvSpPr/>
            <p:nvPr/>
          </p:nvSpPr>
          <p:spPr>
            <a:xfrm>
              <a:off x="239950" y="37538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1"/>
            <p:cNvSpPr/>
            <p:nvPr/>
          </p:nvSpPr>
          <p:spPr>
            <a:xfrm>
              <a:off x="239950" y="36814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1"/>
            <p:cNvSpPr/>
            <p:nvPr/>
          </p:nvSpPr>
          <p:spPr>
            <a:xfrm>
              <a:off x="239950" y="36099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1"/>
            <p:cNvSpPr/>
            <p:nvPr/>
          </p:nvSpPr>
          <p:spPr>
            <a:xfrm>
              <a:off x="239950" y="35374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1"/>
            <p:cNvSpPr/>
            <p:nvPr/>
          </p:nvSpPr>
          <p:spPr>
            <a:xfrm>
              <a:off x="239950" y="34659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1"/>
            <p:cNvSpPr/>
            <p:nvPr/>
          </p:nvSpPr>
          <p:spPr>
            <a:xfrm>
              <a:off x="239950" y="33934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1"/>
            <p:cNvSpPr/>
            <p:nvPr/>
          </p:nvSpPr>
          <p:spPr>
            <a:xfrm>
              <a:off x="239950" y="33219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1"/>
            <p:cNvSpPr/>
            <p:nvPr/>
          </p:nvSpPr>
          <p:spPr>
            <a:xfrm>
              <a:off x="239950" y="32495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1"/>
            <p:cNvSpPr/>
            <p:nvPr/>
          </p:nvSpPr>
          <p:spPr>
            <a:xfrm>
              <a:off x="239950" y="31770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1"/>
            <p:cNvSpPr/>
            <p:nvPr/>
          </p:nvSpPr>
          <p:spPr>
            <a:xfrm>
              <a:off x="239950" y="31055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1"/>
            <p:cNvSpPr/>
            <p:nvPr/>
          </p:nvSpPr>
          <p:spPr>
            <a:xfrm>
              <a:off x="239950" y="3033100"/>
              <a:ext cx="7042900" cy="0"/>
            </a:xfrm>
            <a:custGeom>
              <a:avLst/>
              <a:gdLst/>
              <a:ahLst/>
              <a:cxnLst/>
              <a:rect l="l" t="t" r="r" b="b"/>
              <a:pathLst>
                <a:path w="281716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1"/>
            <p:cNvSpPr/>
            <p:nvPr/>
          </p:nvSpPr>
          <p:spPr>
            <a:xfrm>
              <a:off x="239950" y="29615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1"/>
            <p:cNvSpPr/>
            <p:nvPr/>
          </p:nvSpPr>
          <p:spPr>
            <a:xfrm>
              <a:off x="239950" y="28891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1"/>
            <p:cNvSpPr/>
            <p:nvPr/>
          </p:nvSpPr>
          <p:spPr>
            <a:xfrm>
              <a:off x="239950" y="28175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1"/>
            <p:cNvSpPr/>
            <p:nvPr/>
          </p:nvSpPr>
          <p:spPr>
            <a:xfrm>
              <a:off x="239950" y="27451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1"/>
            <p:cNvSpPr/>
            <p:nvPr/>
          </p:nvSpPr>
          <p:spPr>
            <a:xfrm>
              <a:off x="239950" y="26736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1"/>
            <p:cNvSpPr/>
            <p:nvPr/>
          </p:nvSpPr>
          <p:spPr>
            <a:xfrm>
              <a:off x="239950" y="26011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1"/>
            <p:cNvSpPr/>
            <p:nvPr/>
          </p:nvSpPr>
          <p:spPr>
            <a:xfrm>
              <a:off x="239950" y="25296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1"/>
            <p:cNvSpPr/>
            <p:nvPr/>
          </p:nvSpPr>
          <p:spPr>
            <a:xfrm>
              <a:off x="239950" y="24572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1"/>
            <p:cNvSpPr/>
            <p:nvPr/>
          </p:nvSpPr>
          <p:spPr>
            <a:xfrm>
              <a:off x="239950" y="23847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1"/>
            <p:cNvSpPr/>
            <p:nvPr/>
          </p:nvSpPr>
          <p:spPr>
            <a:xfrm>
              <a:off x="239950" y="23132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1"/>
            <p:cNvSpPr/>
            <p:nvPr/>
          </p:nvSpPr>
          <p:spPr>
            <a:xfrm>
              <a:off x="239950" y="22407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1"/>
            <p:cNvSpPr/>
            <p:nvPr/>
          </p:nvSpPr>
          <p:spPr>
            <a:xfrm>
              <a:off x="239950" y="21692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1"/>
            <p:cNvSpPr/>
            <p:nvPr/>
          </p:nvSpPr>
          <p:spPr>
            <a:xfrm>
              <a:off x="239950" y="20968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1"/>
            <p:cNvSpPr/>
            <p:nvPr/>
          </p:nvSpPr>
          <p:spPr>
            <a:xfrm>
              <a:off x="239950" y="20252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1"/>
            <p:cNvSpPr/>
            <p:nvPr/>
          </p:nvSpPr>
          <p:spPr>
            <a:xfrm>
              <a:off x="239950" y="19528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1"/>
            <p:cNvSpPr/>
            <p:nvPr/>
          </p:nvSpPr>
          <p:spPr>
            <a:xfrm>
              <a:off x="239950" y="18813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1"/>
            <p:cNvSpPr/>
            <p:nvPr/>
          </p:nvSpPr>
          <p:spPr>
            <a:xfrm>
              <a:off x="239950" y="18088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1"/>
            <p:cNvSpPr/>
            <p:nvPr/>
          </p:nvSpPr>
          <p:spPr>
            <a:xfrm>
              <a:off x="239950" y="17373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1"/>
            <p:cNvSpPr/>
            <p:nvPr/>
          </p:nvSpPr>
          <p:spPr>
            <a:xfrm>
              <a:off x="239950" y="16648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1"/>
            <p:cNvSpPr/>
            <p:nvPr/>
          </p:nvSpPr>
          <p:spPr>
            <a:xfrm>
              <a:off x="239950" y="15924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1"/>
            <p:cNvSpPr/>
            <p:nvPr/>
          </p:nvSpPr>
          <p:spPr>
            <a:xfrm>
              <a:off x="239950" y="15209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1"/>
            <p:cNvSpPr/>
            <p:nvPr/>
          </p:nvSpPr>
          <p:spPr>
            <a:xfrm>
              <a:off x="239950" y="14484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1"/>
            <p:cNvSpPr/>
            <p:nvPr/>
          </p:nvSpPr>
          <p:spPr>
            <a:xfrm>
              <a:off x="239950" y="13769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1"/>
            <p:cNvSpPr/>
            <p:nvPr/>
          </p:nvSpPr>
          <p:spPr>
            <a:xfrm>
              <a:off x="239950" y="13044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1"/>
            <p:cNvSpPr/>
            <p:nvPr/>
          </p:nvSpPr>
          <p:spPr>
            <a:xfrm>
              <a:off x="239950" y="12329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1"/>
            <p:cNvSpPr/>
            <p:nvPr/>
          </p:nvSpPr>
          <p:spPr>
            <a:xfrm>
              <a:off x="239950" y="11605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1"/>
            <p:cNvSpPr/>
            <p:nvPr/>
          </p:nvSpPr>
          <p:spPr>
            <a:xfrm>
              <a:off x="239950" y="10889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1"/>
            <p:cNvSpPr/>
            <p:nvPr/>
          </p:nvSpPr>
          <p:spPr>
            <a:xfrm>
              <a:off x="239950" y="10165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1"/>
            <p:cNvSpPr/>
            <p:nvPr/>
          </p:nvSpPr>
          <p:spPr>
            <a:xfrm>
              <a:off x="239950" y="9450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"/>
            <p:cNvSpPr/>
            <p:nvPr/>
          </p:nvSpPr>
          <p:spPr>
            <a:xfrm>
              <a:off x="7210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"/>
            <p:cNvSpPr/>
            <p:nvPr/>
          </p:nvSpPr>
          <p:spPr>
            <a:xfrm>
              <a:off x="7137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"/>
            <p:cNvSpPr/>
            <p:nvPr/>
          </p:nvSpPr>
          <p:spPr>
            <a:xfrm>
              <a:off x="7064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"/>
            <p:cNvSpPr/>
            <p:nvPr/>
          </p:nvSpPr>
          <p:spPr>
            <a:xfrm>
              <a:off x="6992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"/>
            <p:cNvSpPr/>
            <p:nvPr/>
          </p:nvSpPr>
          <p:spPr>
            <a:xfrm>
              <a:off x="69196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"/>
            <p:cNvSpPr/>
            <p:nvPr/>
          </p:nvSpPr>
          <p:spPr>
            <a:xfrm>
              <a:off x="6847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"/>
            <p:cNvSpPr/>
            <p:nvPr/>
          </p:nvSpPr>
          <p:spPr>
            <a:xfrm>
              <a:off x="6774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"/>
            <p:cNvSpPr/>
            <p:nvPr/>
          </p:nvSpPr>
          <p:spPr>
            <a:xfrm>
              <a:off x="6702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"/>
            <p:cNvSpPr/>
            <p:nvPr/>
          </p:nvSpPr>
          <p:spPr>
            <a:xfrm>
              <a:off x="6628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"/>
            <p:cNvSpPr/>
            <p:nvPr/>
          </p:nvSpPr>
          <p:spPr>
            <a:xfrm>
              <a:off x="65565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"/>
            <p:cNvSpPr/>
            <p:nvPr/>
          </p:nvSpPr>
          <p:spPr>
            <a:xfrm>
              <a:off x="6484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"/>
            <p:cNvSpPr/>
            <p:nvPr/>
          </p:nvSpPr>
          <p:spPr>
            <a:xfrm>
              <a:off x="6411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"/>
            <p:cNvSpPr/>
            <p:nvPr/>
          </p:nvSpPr>
          <p:spPr>
            <a:xfrm>
              <a:off x="6339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"/>
            <p:cNvSpPr/>
            <p:nvPr/>
          </p:nvSpPr>
          <p:spPr>
            <a:xfrm>
              <a:off x="62667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"/>
            <p:cNvSpPr/>
            <p:nvPr/>
          </p:nvSpPr>
          <p:spPr>
            <a:xfrm>
              <a:off x="6193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"/>
            <p:cNvSpPr/>
            <p:nvPr/>
          </p:nvSpPr>
          <p:spPr>
            <a:xfrm>
              <a:off x="6120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"/>
            <p:cNvSpPr/>
            <p:nvPr/>
          </p:nvSpPr>
          <p:spPr>
            <a:xfrm>
              <a:off x="6048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"/>
            <p:cNvSpPr/>
            <p:nvPr/>
          </p:nvSpPr>
          <p:spPr>
            <a:xfrm>
              <a:off x="59760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"/>
            <p:cNvSpPr/>
            <p:nvPr/>
          </p:nvSpPr>
          <p:spPr>
            <a:xfrm>
              <a:off x="59036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"/>
            <p:cNvSpPr/>
            <p:nvPr/>
          </p:nvSpPr>
          <p:spPr>
            <a:xfrm>
              <a:off x="5830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"/>
            <p:cNvSpPr/>
            <p:nvPr/>
          </p:nvSpPr>
          <p:spPr>
            <a:xfrm>
              <a:off x="5757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"/>
            <p:cNvSpPr/>
            <p:nvPr/>
          </p:nvSpPr>
          <p:spPr>
            <a:xfrm>
              <a:off x="5685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"/>
            <p:cNvSpPr/>
            <p:nvPr/>
          </p:nvSpPr>
          <p:spPr>
            <a:xfrm>
              <a:off x="56129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"/>
            <p:cNvSpPr/>
            <p:nvPr/>
          </p:nvSpPr>
          <p:spPr>
            <a:xfrm>
              <a:off x="55404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"/>
            <p:cNvSpPr/>
            <p:nvPr/>
          </p:nvSpPr>
          <p:spPr>
            <a:xfrm>
              <a:off x="54680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"/>
            <p:cNvSpPr/>
            <p:nvPr/>
          </p:nvSpPr>
          <p:spPr>
            <a:xfrm>
              <a:off x="5394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"/>
            <p:cNvSpPr/>
            <p:nvPr/>
          </p:nvSpPr>
          <p:spPr>
            <a:xfrm>
              <a:off x="53222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"/>
            <p:cNvSpPr/>
            <p:nvPr/>
          </p:nvSpPr>
          <p:spPr>
            <a:xfrm>
              <a:off x="52497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51773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5104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5032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"/>
            <p:cNvSpPr/>
            <p:nvPr/>
          </p:nvSpPr>
          <p:spPr>
            <a:xfrm>
              <a:off x="49590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"/>
            <p:cNvSpPr/>
            <p:nvPr/>
          </p:nvSpPr>
          <p:spPr>
            <a:xfrm>
              <a:off x="48866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"/>
            <p:cNvSpPr/>
            <p:nvPr/>
          </p:nvSpPr>
          <p:spPr>
            <a:xfrm>
              <a:off x="48141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"/>
            <p:cNvSpPr/>
            <p:nvPr/>
          </p:nvSpPr>
          <p:spPr>
            <a:xfrm>
              <a:off x="4741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4669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4596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"/>
            <p:cNvSpPr/>
            <p:nvPr/>
          </p:nvSpPr>
          <p:spPr>
            <a:xfrm>
              <a:off x="45234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"/>
            <p:cNvSpPr/>
            <p:nvPr/>
          </p:nvSpPr>
          <p:spPr>
            <a:xfrm>
              <a:off x="44510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"/>
            <p:cNvSpPr/>
            <p:nvPr/>
          </p:nvSpPr>
          <p:spPr>
            <a:xfrm>
              <a:off x="4378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"/>
            <p:cNvSpPr/>
            <p:nvPr/>
          </p:nvSpPr>
          <p:spPr>
            <a:xfrm>
              <a:off x="4306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4233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41603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"/>
            <p:cNvSpPr/>
            <p:nvPr/>
          </p:nvSpPr>
          <p:spPr>
            <a:xfrm>
              <a:off x="4087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4015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39429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38705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"/>
            <p:cNvSpPr/>
            <p:nvPr/>
          </p:nvSpPr>
          <p:spPr>
            <a:xfrm>
              <a:off x="3798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"/>
            <p:cNvSpPr/>
            <p:nvPr/>
          </p:nvSpPr>
          <p:spPr>
            <a:xfrm>
              <a:off x="3724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3652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"/>
            <p:cNvSpPr/>
            <p:nvPr/>
          </p:nvSpPr>
          <p:spPr>
            <a:xfrm>
              <a:off x="3579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"/>
            <p:cNvSpPr/>
            <p:nvPr/>
          </p:nvSpPr>
          <p:spPr>
            <a:xfrm>
              <a:off x="3507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"/>
            <p:cNvSpPr/>
            <p:nvPr/>
          </p:nvSpPr>
          <p:spPr>
            <a:xfrm>
              <a:off x="3434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"/>
            <p:cNvSpPr/>
            <p:nvPr/>
          </p:nvSpPr>
          <p:spPr>
            <a:xfrm>
              <a:off x="3362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"/>
            <p:cNvSpPr/>
            <p:nvPr/>
          </p:nvSpPr>
          <p:spPr>
            <a:xfrm>
              <a:off x="3289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"/>
            <p:cNvSpPr/>
            <p:nvPr/>
          </p:nvSpPr>
          <p:spPr>
            <a:xfrm>
              <a:off x="3216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"/>
            <p:cNvSpPr/>
            <p:nvPr/>
          </p:nvSpPr>
          <p:spPr>
            <a:xfrm>
              <a:off x="3144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"/>
            <p:cNvSpPr/>
            <p:nvPr/>
          </p:nvSpPr>
          <p:spPr>
            <a:xfrm>
              <a:off x="3071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"/>
            <p:cNvSpPr/>
            <p:nvPr/>
          </p:nvSpPr>
          <p:spPr>
            <a:xfrm>
              <a:off x="2999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"/>
            <p:cNvSpPr/>
            <p:nvPr/>
          </p:nvSpPr>
          <p:spPr>
            <a:xfrm>
              <a:off x="29259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"/>
            <p:cNvSpPr/>
            <p:nvPr/>
          </p:nvSpPr>
          <p:spPr>
            <a:xfrm>
              <a:off x="28535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"/>
            <p:cNvSpPr/>
            <p:nvPr/>
          </p:nvSpPr>
          <p:spPr>
            <a:xfrm>
              <a:off x="2781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"/>
            <p:cNvSpPr/>
            <p:nvPr/>
          </p:nvSpPr>
          <p:spPr>
            <a:xfrm>
              <a:off x="2708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"/>
            <p:cNvSpPr/>
            <p:nvPr/>
          </p:nvSpPr>
          <p:spPr>
            <a:xfrm>
              <a:off x="2636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"/>
            <p:cNvSpPr/>
            <p:nvPr/>
          </p:nvSpPr>
          <p:spPr>
            <a:xfrm>
              <a:off x="25637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"/>
            <p:cNvSpPr/>
            <p:nvPr/>
          </p:nvSpPr>
          <p:spPr>
            <a:xfrm>
              <a:off x="2490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"/>
            <p:cNvSpPr/>
            <p:nvPr/>
          </p:nvSpPr>
          <p:spPr>
            <a:xfrm>
              <a:off x="2417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"/>
            <p:cNvSpPr/>
            <p:nvPr/>
          </p:nvSpPr>
          <p:spPr>
            <a:xfrm>
              <a:off x="2345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"/>
            <p:cNvSpPr/>
            <p:nvPr/>
          </p:nvSpPr>
          <p:spPr>
            <a:xfrm>
              <a:off x="22730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"/>
            <p:cNvSpPr/>
            <p:nvPr/>
          </p:nvSpPr>
          <p:spPr>
            <a:xfrm>
              <a:off x="2200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"/>
            <p:cNvSpPr/>
            <p:nvPr/>
          </p:nvSpPr>
          <p:spPr>
            <a:xfrm>
              <a:off x="2128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"/>
            <p:cNvSpPr/>
            <p:nvPr/>
          </p:nvSpPr>
          <p:spPr>
            <a:xfrm>
              <a:off x="2054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"/>
            <p:cNvSpPr/>
            <p:nvPr/>
          </p:nvSpPr>
          <p:spPr>
            <a:xfrm>
              <a:off x="1982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"/>
            <p:cNvSpPr/>
            <p:nvPr/>
          </p:nvSpPr>
          <p:spPr>
            <a:xfrm>
              <a:off x="19098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"/>
            <p:cNvSpPr/>
            <p:nvPr/>
          </p:nvSpPr>
          <p:spPr>
            <a:xfrm>
              <a:off x="18374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"/>
            <p:cNvSpPr/>
            <p:nvPr/>
          </p:nvSpPr>
          <p:spPr>
            <a:xfrm>
              <a:off x="1764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"/>
            <p:cNvSpPr/>
            <p:nvPr/>
          </p:nvSpPr>
          <p:spPr>
            <a:xfrm>
              <a:off x="1692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"/>
            <p:cNvSpPr/>
            <p:nvPr/>
          </p:nvSpPr>
          <p:spPr>
            <a:xfrm>
              <a:off x="1619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"/>
            <p:cNvSpPr/>
            <p:nvPr/>
          </p:nvSpPr>
          <p:spPr>
            <a:xfrm>
              <a:off x="15467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"/>
            <p:cNvSpPr/>
            <p:nvPr/>
          </p:nvSpPr>
          <p:spPr>
            <a:xfrm>
              <a:off x="14742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"/>
            <p:cNvSpPr/>
            <p:nvPr/>
          </p:nvSpPr>
          <p:spPr>
            <a:xfrm>
              <a:off x="1401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"/>
            <p:cNvSpPr/>
            <p:nvPr/>
          </p:nvSpPr>
          <p:spPr>
            <a:xfrm>
              <a:off x="1329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"/>
            <p:cNvSpPr/>
            <p:nvPr/>
          </p:nvSpPr>
          <p:spPr>
            <a:xfrm>
              <a:off x="12560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"/>
            <p:cNvSpPr/>
            <p:nvPr/>
          </p:nvSpPr>
          <p:spPr>
            <a:xfrm>
              <a:off x="1183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"/>
            <p:cNvSpPr/>
            <p:nvPr/>
          </p:nvSpPr>
          <p:spPr>
            <a:xfrm>
              <a:off x="1111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"/>
            <p:cNvSpPr/>
            <p:nvPr/>
          </p:nvSpPr>
          <p:spPr>
            <a:xfrm>
              <a:off x="1038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"/>
            <p:cNvSpPr/>
            <p:nvPr/>
          </p:nvSpPr>
          <p:spPr>
            <a:xfrm>
              <a:off x="966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"/>
            <p:cNvSpPr/>
            <p:nvPr/>
          </p:nvSpPr>
          <p:spPr>
            <a:xfrm>
              <a:off x="893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"/>
            <p:cNvSpPr/>
            <p:nvPr/>
          </p:nvSpPr>
          <p:spPr>
            <a:xfrm>
              <a:off x="8204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"/>
            <p:cNvSpPr/>
            <p:nvPr/>
          </p:nvSpPr>
          <p:spPr>
            <a:xfrm>
              <a:off x="747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"/>
            <p:cNvSpPr/>
            <p:nvPr/>
          </p:nvSpPr>
          <p:spPr>
            <a:xfrm>
              <a:off x="675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"/>
            <p:cNvSpPr/>
            <p:nvPr/>
          </p:nvSpPr>
          <p:spPr>
            <a:xfrm>
              <a:off x="603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"/>
            <p:cNvSpPr/>
            <p:nvPr/>
          </p:nvSpPr>
          <p:spPr>
            <a:xfrm>
              <a:off x="530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"/>
            <p:cNvSpPr/>
            <p:nvPr/>
          </p:nvSpPr>
          <p:spPr>
            <a:xfrm>
              <a:off x="4582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"/>
            <p:cNvSpPr/>
            <p:nvPr/>
          </p:nvSpPr>
          <p:spPr>
            <a:xfrm>
              <a:off x="384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"/>
            <p:cNvSpPr/>
            <p:nvPr/>
          </p:nvSpPr>
          <p:spPr>
            <a:xfrm>
              <a:off x="312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" name="Google Shape;158;p1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791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159" name="Google Shape;159;p1"/>
          <p:cNvSpPr txBox="1">
            <a:spLocks noGrp="1"/>
          </p:cNvSpPr>
          <p:nvPr>
            <p:ph type="body" idx="1"/>
          </p:nvPr>
        </p:nvSpPr>
        <p:spPr>
          <a:xfrm>
            <a:off x="747925" y="1314900"/>
            <a:ext cx="6791700" cy="3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Dosis"/>
              <a:buChar char="✘"/>
              <a:defRPr sz="2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✗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■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160" name="Google Shape;160;p1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mst19nov2020" TargetMode="External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creativecommons.org/licenses/by-nc-sa/4.0/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recitmst.qc.ca/blockly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hyperlink" Target="https://scratch.mit.edu/" TargetMode="External"/><Relationship Id="rId4" Type="http://schemas.openxmlformats.org/officeDocument/2006/relationships/hyperlink" Target="http://code.org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recitmst.qc.ca/blockly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code.org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hyperlink" Target="https://www.youtube.com/watch?v=S9Y9Y9VU2Eg" TargetMode="External"/><Relationship Id="rId4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ratch.mit.edu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.png"/><Relationship Id="rId4" Type="http://schemas.openxmlformats.org/officeDocument/2006/relationships/hyperlink" Target="https://scratch.mit.edu/projects/434625347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434637865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434651166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434660299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25898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gif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creativecommons.org/licenses/by-nc-sa/4.0/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1ejCYLetBGifetvaMegpR26DyvBBxdlqOOpQejDtcyRk/copy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.png"/><Relationship Id="rId4" Type="http://schemas.openxmlformats.org/officeDocument/2006/relationships/hyperlink" Target="https://forms.office.com/Pages/ShareFormPage.aspx?id=EF61Z5BlXEaXCQTxot_EPGUpWRFJktxEiclxsdXYqidUQzEzSEE1MjlFUkIzWVZPMjJHWjlGV1hBNC4u&amp;sharetoken=HvkamXa58b85xI9BoaGE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https://padlet.com/sonya_fiset/kml29hq5sgsx" TargetMode="Externa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ampus.recit.qc.ca/math%c3%a9matique-science-et-technologie/scratchmathematique1" TargetMode="External"/><Relationship Id="rId5" Type="http://schemas.openxmlformats.org/officeDocument/2006/relationships/hyperlink" Target="https://campus.recit.qc.ca/math%c3%a9matique-science-et-technologie/mstdistance101" TargetMode="External"/><Relationship Id="rId4" Type="http://schemas.openxmlformats.org/officeDocument/2006/relationships/hyperlink" Target="https://campus.recit.qc.ca/math%c3%a9matique-science-et-technologie/scratchpremierspas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enrol/index.php?id=284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7IcadI_rZFwso9N81PYqFg" TargetMode="External"/><Relationship Id="rId3" Type="http://schemas.openxmlformats.org/officeDocument/2006/relationships/image" Target="../media/image21.png"/><Relationship Id="rId7" Type="http://schemas.openxmlformats.org/officeDocument/2006/relationships/hyperlink" Target="https://twitter.com/recitmst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facebook.com/RECITMST2020/" TargetMode="External"/><Relationship Id="rId5" Type="http://schemas.openxmlformats.org/officeDocument/2006/relationships/hyperlink" Target="mailto:equipe@recitmst.qc.ca" TargetMode="External"/><Relationship Id="rId10" Type="http://schemas.openxmlformats.org/officeDocument/2006/relationships/image" Target="../media/image2.png"/><Relationship Id="rId4" Type="http://schemas.openxmlformats.org/officeDocument/2006/relationships/hyperlink" Target="mailto:Sonya.Fiset@recitmst.qc.ca" TargetMode="External"/><Relationship Id="rId9" Type="http://schemas.openxmlformats.org/officeDocument/2006/relationships/hyperlink" Target="http://creativecommons.org/licenses/by-nc-sa/4.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gouv.qc.ca/dossiers-thematiques/plan-daction-numerique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gouv.qc.ca/references/tx-solrtyperecherchepublicationtx-solrpublicationnouveaute/resultats-de-la-recherche/detail/article/cadre-de-reference-de-la-competence-numerique/?fbclid=IwAR02kujgADiHkBgtfqqTZLNz-eIPcYYDK7AN8Z1ZgOgdQuEJwUCmiDkqa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hyperlink" Target="http://www.education.gouv.qc.ca/fileadmin/site_web/documents/ministere/continuum-cadre-reference-num.pdf" TargetMode="External"/><Relationship Id="rId4" Type="http://schemas.openxmlformats.org/officeDocument/2006/relationships/hyperlink" Target="https://view.genial.ly/5d812659369a7d0fc95ca03b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3"/>
          <p:cNvSpPr txBox="1">
            <a:spLocks noGrp="1"/>
          </p:cNvSpPr>
          <p:nvPr>
            <p:ph type="ctrTitle"/>
          </p:nvPr>
        </p:nvSpPr>
        <p:spPr>
          <a:xfrm>
            <a:off x="1958900" y="1032900"/>
            <a:ext cx="6951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latin typeface="Viga"/>
                <a:ea typeface="Viga"/>
                <a:cs typeface="Viga"/>
                <a:sym typeface="Viga"/>
              </a:rPr>
              <a:t>Classes de maîtres</a:t>
            </a:r>
            <a:endParaRPr sz="4400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latin typeface="Viga"/>
                <a:ea typeface="Viga"/>
                <a:cs typeface="Viga"/>
                <a:sym typeface="Viga"/>
              </a:rPr>
              <a:t> </a:t>
            </a:r>
            <a:endParaRPr sz="4400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Programmer avec Scratch</a:t>
            </a:r>
            <a:endParaRPr sz="44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Lien de la présentation :</a:t>
            </a:r>
            <a:endParaRPr sz="24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http://bit.ly/mst19nov2020</a:t>
            </a:r>
            <a:endParaRPr sz="24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538" name="Google Shape;53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9348" y="4044669"/>
            <a:ext cx="918875" cy="887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1625" y="4613203"/>
            <a:ext cx="918875" cy="325273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13"/>
          <p:cNvSpPr/>
          <p:nvPr/>
        </p:nvSpPr>
        <p:spPr>
          <a:xfrm>
            <a:off x="1672125" y="4646700"/>
            <a:ext cx="5935800" cy="357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3"/>
          <p:cNvSpPr txBox="1"/>
          <p:nvPr/>
        </p:nvSpPr>
        <p:spPr>
          <a:xfrm>
            <a:off x="1783400" y="4646700"/>
            <a:ext cx="59358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Ubuntu"/>
                <a:ea typeface="Ubuntu"/>
                <a:cs typeface="Ubuntu"/>
                <a:sym typeface="Ubuntu"/>
              </a:rPr>
              <a:t>Ces formations du RÉCIT sont mises à disposition, sauf exception, selon les termes de la licence</a:t>
            </a:r>
            <a:r>
              <a:rPr lang="en" sz="800">
                <a:solidFill>
                  <a:srgbClr val="3C78D8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800" u="sng">
                <a:solidFill>
                  <a:srgbClr val="3C78D8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Licence Creative Commons Attribution - Pas d’Utilisation Commerciale - Partage dans les Mêmes Conditions 4.0 International</a:t>
            </a:r>
            <a:r>
              <a:rPr lang="en" sz="800">
                <a:solidFill>
                  <a:srgbClr val="3C78D8"/>
                </a:solidFill>
              </a:rPr>
              <a:t>.</a:t>
            </a:r>
            <a:r>
              <a:rPr lang="en" sz="800">
                <a:solidFill>
                  <a:srgbClr val="3C78D8"/>
                </a:solidFill>
                <a:highlight>
                  <a:srgbClr val="FFFF00"/>
                </a:highlight>
                <a:latin typeface="Ubuntu"/>
                <a:ea typeface="Ubuntu"/>
                <a:cs typeface="Ubuntu"/>
                <a:sym typeface="Ubuntu"/>
              </a:rPr>
              <a:t>  </a:t>
            </a:r>
            <a:endParaRPr/>
          </a:p>
        </p:txBody>
      </p:sp>
      <p:pic>
        <p:nvPicPr>
          <p:cNvPr id="542" name="Google Shape;542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2450" y="759396"/>
            <a:ext cx="1542075" cy="154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2"/>
          <p:cNvSpPr txBox="1">
            <a:spLocks noGrp="1"/>
          </p:cNvSpPr>
          <p:nvPr>
            <p:ph type="title"/>
          </p:nvPr>
        </p:nvSpPr>
        <p:spPr>
          <a:xfrm>
            <a:off x="655325" y="379950"/>
            <a:ext cx="73569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ga"/>
                <a:ea typeface="Viga"/>
                <a:cs typeface="Viga"/>
                <a:sym typeface="Viga"/>
              </a:rPr>
              <a:t>Des outils pour s’initier à la programmation</a:t>
            </a: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32" name="Google Shape;632;p22"/>
          <p:cNvSpPr txBox="1">
            <a:spLocks noGrp="1"/>
          </p:cNvSpPr>
          <p:nvPr>
            <p:ph type="body" idx="1"/>
          </p:nvPr>
        </p:nvSpPr>
        <p:spPr>
          <a:xfrm>
            <a:off x="270900" y="1312800"/>
            <a:ext cx="8725800" cy="3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731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000"/>
              <a:buFont typeface="Ubuntu"/>
              <a:buAutoNum type="arabicPeriod"/>
            </a:pP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Jeux Blockly : </a:t>
            </a:r>
            <a:r>
              <a:rPr lang="en" sz="20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http://recitmst.qc.ca/blockly/</a:t>
            </a:r>
            <a:endParaRPr sz="2000" u="sng">
              <a:solidFill>
                <a:srgbClr val="0069BF"/>
              </a:solidFill>
              <a:latin typeface="Ubuntu"/>
              <a:ea typeface="Ubuntu"/>
              <a:cs typeface="Ubuntu"/>
              <a:sym typeface="Ubuntu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Sans connexion, base de la programmation, pas à pas. </a:t>
            </a: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556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69BF"/>
              </a:buClr>
              <a:buSzPts val="2000"/>
              <a:buFont typeface="Ubuntu"/>
              <a:buAutoNum type="arabicPeriod"/>
            </a:pP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Code.org : </a:t>
            </a:r>
            <a:r>
              <a:rPr lang="en" sz="20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http://code.org</a:t>
            </a:r>
            <a:endParaRPr sz="2000" u="sng">
              <a:solidFill>
                <a:srgbClr val="0069BF"/>
              </a:solidFill>
              <a:latin typeface="Ubuntu"/>
              <a:ea typeface="Ubuntu"/>
              <a:cs typeface="Ubuntu"/>
              <a:sym typeface="Ubuntu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Compte d’enseignant, on suit les élèves dans leurs défis.</a:t>
            </a: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556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69BF"/>
              </a:buClr>
              <a:buSzPts val="2000"/>
              <a:buFont typeface="Ubuntu"/>
              <a:buAutoNum type="arabicPeriod"/>
            </a:pP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Scratch : </a:t>
            </a:r>
            <a:r>
              <a:rPr lang="en" sz="20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https://scratch.mit.edu/</a:t>
            </a:r>
            <a:endParaRPr sz="2000" u="sng">
              <a:solidFill>
                <a:srgbClr val="0069BF"/>
              </a:solidFill>
              <a:latin typeface="Ubuntu"/>
              <a:ea typeface="Ubuntu"/>
              <a:cs typeface="Ubuntu"/>
              <a:sym typeface="Ubuntu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Prêt à programmer...</a:t>
            </a: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100"/>
              </a:spcBef>
              <a:spcAft>
                <a:spcPts val="600"/>
              </a:spcAft>
              <a:buNone/>
            </a:pP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33" name="Google Shape;633;p22"/>
          <p:cNvSpPr/>
          <p:nvPr/>
        </p:nvSpPr>
        <p:spPr>
          <a:xfrm>
            <a:off x="0" y="3205856"/>
            <a:ext cx="470700" cy="342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  <p:pic>
        <p:nvPicPr>
          <p:cNvPr id="634" name="Google Shape;634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12248" y="204576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23"/>
          <p:cNvSpPr txBox="1">
            <a:spLocks noGrp="1"/>
          </p:cNvSpPr>
          <p:nvPr>
            <p:ph type="title"/>
          </p:nvPr>
        </p:nvSpPr>
        <p:spPr>
          <a:xfrm>
            <a:off x="606800" y="379950"/>
            <a:ext cx="7405500" cy="38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ga"/>
                <a:ea typeface="Viga"/>
                <a:cs typeface="Viga"/>
                <a:sym typeface="Viga"/>
              </a:rPr>
              <a:t>Des outils pour s’initier à la programmation</a:t>
            </a: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40" name="Google Shape;640;p23"/>
          <p:cNvSpPr txBox="1">
            <a:spLocks noGrp="1"/>
          </p:cNvSpPr>
          <p:nvPr>
            <p:ph type="body" idx="1"/>
          </p:nvPr>
        </p:nvSpPr>
        <p:spPr>
          <a:xfrm>
            <a:off x="270900" y="962700"/>
            <a:ext cx="8725800" cy="39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731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Ubuntu"/>
              <a:buAutoNum type="arabicPeriod"/>
            </a:pPr>
            <a:r>
              <a:rPr lang="en" sz="2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Jeux Blockly : </a:t>
            </a:r>
            <a:r>
              <a:rPr lang="en" sz="2000" u="sng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http://recitmst.qc.ca/blockly/</a:t>
            </a:r>
            <a:endParaRPr sz="2000" u="sng">
              <a:solidFill>
                <a:srgbClr val="000000"/>
              </a:solidFill>
              <a:latin typeface="Ubuntu"/>
              <a:ea typeface="Ubuntu"/>
              <a:cs typeface="Ubuntu"/>
              <a:sym typeface="Ubuntu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100"/>
              </a:spcBef>
              <a:spcAft>
                <a:spcPts val="600"/>
              </a:spcAft>
              <a:buNone/>
            </a:pPr>
            <a:endParaRPr sz="1800"/>
          </a:p>
        </p:txBody>
      </p:sp>
      <p:pic>
        <p:nvPicPr>
          <p:cNvPr id="641" name="Google Shape;641;p23" descr="blockly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7650" y="2044406"/>
            <a:ext cx="3861788" cy="2915194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23"/>
          <p:cNvSpPr txBox="1"/>
          <p:nvPr/>
        </p:nvSpPr>
        <p:spPr>
          <a:xfrm>
            <a:off x="606800" y="1684024"/>
            <a:ext cx="2573700" cy="28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Sans connexion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Sans installation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Base de programmation par blocs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Évolutif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Addictif ;-)</a:t>
            </a:r>
            <a:endParaRPr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43" name="Google Shape;643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77823" y="103289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24"/>
          <p:cNvSpPr txBox="1">
            <a:spLocks noGrp="1"/>
          </p:cNvSpPr>
          <p:nvPr>
            <p:ph type="title"/>
          </p:nvPr>
        </p:nvSpPr>
        <p:spPr>
          <a:xfrm>
            <a:off x="777250" y="379950"/>
            <a:ext cx="72351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ga"/>
                <a:ea typeface="Viga"/>
                <a:cs typeface="Viga"/>
                <a:sym typeface="Viga"/>
              </a:rPr>
              <a:t>Des outils pour s’initier à la programmation</a:t>
            </a: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49" name="Google Shape;649;p24"/>
          <p:cNvSpPr txBox="1">
            <a:spLocks noGrp="1"/>
          </p:cNvSpPr>
          <p:nvPr>
            <p:ph type="body" idx="1"/>
          </p:nvPr>
        </p:nvSpPr>
        <p:spPr>
          <a:xfrm>
            <a:off x="270900" y="1312800"/>
            <a:ext cx="8725800" cy="3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2. Code.org : </a:t>
            </a:r>
            <a:r>
              <a:rPr lang="en" sz="2000" u="sng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http://code.org</a:t>
            </a:r>
            <a:endParaRPr sz="2000" u="sng">
              <a:solidFill>
                <a:srgbClr val="000000"/>
              </a:solidFill>
              <a:latin typeface="Ubuntu"/>
              <a:ea typeface="Ubuntu"/>
              <a:cs typeface="Ubuntu"/>
              <a:sym typeface="Ubuntu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100"/>
              </a:spcBef>
              <a:spcAft>
                <a:spcPts val="600"/>
              </a:spcAft>
              <a:buNone/>
            </a:pPr>
            <a:endParaRPr sz="1800"/>
          </a:p>
        </p:txBody>
      </p:sp>
      <p:pic>
        <p:nvPicPr>
          <p:cNvPr id="650" name="Google Shape;650;p24" descr="code_org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7525" y="2180230"/>
            <a:ext cx="4143055" cy="2631393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24"/>
          <p:cNvSpPr txBox="1"/>
          <p:nvPr/>
        </p:nvSpPr>
        <p:spPr>
          <a:xfrm>
            <a:off x="648650" y="2237119"/>
            <a:ext cx="2532000" cy="25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Compte enseignant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Suivi des élèves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Tous âges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Ludique (thèmes)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Tutoriel</a:t>
            </a:r>
            <a:endParaRPr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52" name="Google Shape;652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72723" y="178195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25"/>
          <p:cNvSpPr txBox="1">
            <a:spLocks noGrp="1"/>
          </p:cNvSpPr>
          <p:nvPr>
            <p:ph type="body" idx="1"/>
          </p:nvPr>
        </p:nvSpPr>
        <p:spPr>
          <a:xfrm>
            <a:off x="599700" y="873125"/>
            <a:ext cx="7089000" cy="38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000"/>
              <a:buFont typeface="Ubuntu"/>
              <a:buAutoNum type="arabicPeriod"/>
            </a:pPr>
            <a:r>
              <a:rPr lang="en" sz="2000" i="0" u="sng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www.scratch.mit.edu</a:t>
            </a: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000"/>
              <a:buFont typeface="Ubuntu"/>
              <a:buAutoNum type="arabicPeriod"/>
            </a:pP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«</a:t>
            </a: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Rejoindre Scratch</a:t>
            </a: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»</a:t>
            </a: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 en haut à droite et suivre les indications pour se créer un compte.</a:t>
            </a: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3.	</a:t>
            </a: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«</a:t>
            </a: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Créer</a:t>
            </a: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»</a:t>
            </a: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 en haut à gauche</a:t>
            </a: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4.	Si vous avez un compte, r</a:t>
            </a: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emplacer</a:t>
            </a: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«</a:t>
            </a: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Untitled</a:t>
            </a: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» </a:t>
            </a: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p</a:t>
            </a: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a</a:t>
            </a: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r </a:t>
            </a: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le titre de votre choix</a:t>
            </a:r>
            <a:endParaRPr sz="20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*Astuce : avoir même titre pour un programme et on ajoute les initiales de l’élève.</a:t>
            </a:r>
            <a:endParaRPr sz="2000" b="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25"/>
          <p:cNvSpPr txBox="1"/>
          <p:nvPr/>
        </p:nvSpPr>
        <p:spPr>
          <a:xfrm>
            <a:off x="1737175" y="250856"/>
            <a:ext cx="5341200" cy="6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À vos claviers!</a:t>
            </a:r>
            <a:endParaRPr sz="2400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659" name="Google Shape;65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26"/>
          <p:cNvSpPr txBox="1"/>
          <p:nvPr/>
        </p:nvSpPr>
        <p:spPr>
          <a:xfrm>
            <a:off x="373025" y="1515075"/>
            <a:ext cx="8545200" cy="3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0-Choisir un bloc «Événement»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1-Choisir un lutin (Sprite)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2-Choix d’un arrière-plan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3-Écrire des informations bloc «Apparence»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4-Images libres de droit dans Google ou </a:t>
            </a:r>
            <a:r>
              <a:rPr lang="en" sz="2400" u="sng">
                <a:solidFill>
                  <a:schemeClr val="hlink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  <a:hlinkClick r:id="rId3"/>
              </a:rPr>
              <a:t>Pixabay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5-Bloc «Contrôle» temps pour synchroniser le Sprite 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6-Montrer ou cacher le Sprite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7-Modifier l’arrière-plan et le faire apparaître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65" name="Google Shape;665;p26"/>
          <p:cNvSpPr txBox="1"/>
          <p:nvPr/>
        </p:nvSpPr>
        <p:spPr>
          <a:xfrm>
            <a:off x="905775" y="295725"/>
            <a:ext cx="5506500" cy="11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Défi 1</a:t>
            </a:r>
            <a:endParaRPr sz="2400" b="1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Le cycle de l’eau, </a:t>
            </a:r>
            <a:r>
              <a:rPr lang="en" sz="1800" b="1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format présentation</a:t>
            </a:r>
            <a:r>
              <a:rPr lang="en" sz="2400" b="1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endParaRPr sz="2400" b="1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u="sng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évaporation</a:t>
            </a:r>
            <a:r>
              <a:rPr lang="en" sz="2400" b="1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endParaRPr sz="24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666" name="Google Shape;66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62049" y="333400"/>
            <a:ext cx="2383226" cy="17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7"/>
          <p:cNvSpPr txBox="1"/>
          <p:nvPr/>
        </p:nvSpPr>
        <p:spPr>
          <a:xfrm>
            <a:off x="373025" y="1701550"/>
            <a:ext cx="8545200" cy="31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0-REMIX : </a:t>
            </a:r>
            <a:r>
              <a:rPr lang="en" sz="1000" u="sng">
                <a:solidFill>
                  <a:schemeClr val="hlink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  <a:hlinkClick r:id="rId3"/>
              </a:rPr>
              <a:t>https://scratch.mit.edu/projects/434637865</a:t>
            </a:r>
            <a:endParaRPr sz="10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1-Choisir un lutin (Sprite)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2-Choix d’un arrière-plan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3-Déplacement possible «Mouvement»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4-Écrire une information bloc «Apparence»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6-Narration possible bloc «Son »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7-Modifier l’arrière-plan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Créativité et exploration!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73" name="Google Shape;673;p27"/>
          <p:cNvSpPr txBox="1"/>
          <p:nvPr/>
        </p:nvSpPr>
        <p:spPr>
          <a:xfrm>
            <a:off x="905775" y="295725"/>
            <a:ext cx="55065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Défi 2</a:t>
            </a:r>
            <a:endParaRPr sz="2400" b="1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Le cycle de l’eau, </a:t>
            </a:r>
            <a:r>
              <a:rPr lang="en" sz="1800" b="1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présentation avec narration </a:t>
            </a:r>
            <a:endParaRPr sz="1800" b="1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u="sng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condensation</a:t>
            </a:r>
            <a:endParaRPr>
              <a:solidFill>
                <a:srgbClr val="FF99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674" name="Google Shape;67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62049" y="333400"/>
            <a:ext cx="2383226" cy="17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28"/>
          <p:cNvSpPr txBox="1"/>
          <p:nvPr/>
        </p:nvSpPr>
        <p:spPr>
          <a:xfrm>
            <a:off x="373025" y="1134300"/>
            <a:ext cx="5250300" cy="37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0-Arrière-plan</a:t>
            </a:r>
            <a:endParaRPr sz="20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1-Bloc «Événements»</a:t>
            </a:r>
            <a:endParaRPr sz="20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2-Bloc «Apparence» intention</a:t>
            </a:r>
            <a:endParaRPr sz="20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3-Bloc «Capteurs» poser une question</a:t>
            </a:r>
            <a:endParaRPr sz="20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4-Définir les «variables»</a:t>
            </a:r>
            <a:endParaRPr sz="20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5-Associer réponse «Capteurs »</a:t>
            </a:r>
            <a:r>
              <a:rPr lang="en" sz="2000">
                <a:solidFill>
                  <a:srgbClr val="4A86E8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=</a:t>
            </a: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«Variables»</a:t>
            </a:r>
            <a:endParaRPr sz="20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6-Bloc «Contrôle» SI ALORS, SINON</a:t>
            </a:r>
            <a:endParaRPr sz="20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7-Insérer bloc «Opérateurs» d’égalité</a:t>
            </a:r>
            <a:endParaRPr sz="20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8-Bloc «Apparence» si oui ou sinon</a:t>
            </a:r>
            <a:endParaRPr sz="20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Créativité et exploration!</a:t>
            </a:r>
            <a:endParaRPr sz="20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81" name="Google Shape;681;p28"/>
          <p:cNvSpPr txBox="1"/>
          <p:nvPr/>
        </p:nvSpPr>
        <p:spPr>
          <a:xfrm>
            <a:off x="905775" y="295725"/>
            <a:ext cx="68133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Défi 3</a:t>
            </a:r>
            <a:endParaRPr sz="2400">
              <a:solidFill>
                <a:srgbClr val="FF9900"/>
              </a:solidFill>
              <a:highlight>
                <a:srgbClr val="FFFF00"/>
              </a:highlight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Classe des animaux</a:t>
            </a:r>
            <a:r>
              <a:rPr lang="en" sz="1800" b="1">
                <a:solidFill>
                  <a:srgbClr val="4A86E8"/>
                </a:solidFill>
                <a:latin typeface="Viga"/>
                <a:ea typeface="Viga"/>
                <a:cs typeface="Viga"/>
                <a:sym typeface="Viga"/>
              </a:rPr>
              <a:t>, format jeu</a:t>
            </a:r>
            <a:endParaRPr sz="1800" b="1">
              <a:solidFill>
                <a:srgbClr val="4A86E8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682" name="Google Shape;68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20323" y="295720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86750" y="1235925"/>
            <a:ext cx="3560075" cy="356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29"/>
          <p:cNvSpPr txBox="1"/>
          <p:nvPr/>
        </p:nvSpPr>
        <p:spPr>
          <a:xfrm>
            <a:off x="1349125" y="1517231"/>
            <a:ext cx="7569000" cy="3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689" name="Google Shape;689;p29"/>
          <p:cNvSpPr txBox="1"/>
          <p:nvPr/>
        </p:nvSpPr>
        <p:spPr>
          <a:xfrm>
            <a:off x="905775" y="295725"/>
            <a:ext cx="69267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Défi 4</a:t>
            </a:r>
            <a:endParaRPr sz="2400" b="1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Les parties d’une plante</a:t>
            </a:r>
            <a:r>
              <a:rPr lang="en" sz="2400" b="1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, </a:t>
            </a:r>
            <a:r>
              <a:rPr lang="en" sz="1800" b="1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format bulle pour afficher</a:t>
            </a:r>
            <a:endParaRPr sz="1800" b="1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690" name="Google Shape;690;p29"/>
          <p:cNvSpPr txBox="1"/>
          <p:nvPr/>
        </p:nvSpPr>
        <p:spPr>
          <a:xfrm>
            <a:off x="1143000" y="4468950"/>
            <a:ext cx="7326300" cy="3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691" name="Google Shape;69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29"/>
          <p:cNvPicPr preferRelativeResize="0"/>
          <p:nvPr/>
        </p:nvPicPr>
        <p:blipFill/>
        <p:spPr>
          <a:xfrm>
            <a:off x="2437766" y="1460375"/>
            <a:ext cx="3862724" cy="3069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30"/>
          <p:cNvSpPr txBox="1"/>
          <p:nvPr/>
        </p:nvSpPr>
        <p:spPr>
          <a:xfrm>
            <a:off x="905775" y="295725"/>
            <a:ext cx="69267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Défi 5</a:t>
            </a:r>
            <a:endParaRPr sz="2400" b="1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Engrenages</a:t>
            </a:r>
            <a:r>
              <a:rPr lang="en" sz="2400" b="1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, </a:t>
            </a:r>
            <a:r>
              <a:rPr lang="en" sz="1800" b="1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simulateur</a:t>
            </a:r>
            <a:endParaRPr sz="1800" b="1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698" name="Google Shape;698;p30"/>
          <p:cNvSpPr txBox="1"/>
          <p:nvPr/>
        </p:nvSpPr>
        <p:spPr>
          <a:xfrm>
            <a:off x="1143000" y="4468950"/>
            <a:ext cx="7326300" cy="3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699" name="Google Shape;69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46650" y="1312125"/>
            <a:ext cx="3972396" cy="315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31"/>
          <p:cNvSpPr txBox="1"/>
          <p:nvPr/>
        </p:nvSpPr>
        <p:spPr>
          <a:xfrm>
            <a:off x="905775" y="295725"/>
            <a:ext cx="68133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Recherche par mot-clé</a:t>
            </a:r>
            <a:endParaRPr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706" name="Google Shape;70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0323" y="295720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159725"/>
            <a:ext cx="8839201" cy="178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20800" y="3094576"/>
            <a:ext cx="5814520" cy="1896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14"/>
          <p:cNvSpPr txBox="1">
            <a:spLocks noGrp="1"/>
          </p:cNvSpPr>
          <p:nvPr>
            <p:ph type="ctrTitle"/>
          </p:nvPr>
        </p:nvSpPr>
        <p:spPr>
          <a:xfrm>
            <a:off x="279700" y="491375"/>
            <a:ext cx="7287900" cy="12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b="1">
                <a:latin typeface="Viga"/>
                <a:ea typeface="Viga"/>
                <a:cs typeface="Viga"/>
                <a:sym typeface="Viga"/>
              </a:rPr>
              <a:t>Initiation à Scratch en ST</a:t>
            </a:r>
            <a:endParaRPr sz="2400" b="1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48" name="Google Shape;54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8550" y="485796"/>
            <a:ext cx="1542075" cy="154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9348" y="4044669"/>
            <a:ext cx="918875" cy="887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1625" y="4613203"/>
            <a:ext cx="918875" cy="325273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14"/>
          <p:cNvSpPr/>
          <p:nvPr/>
        </p:nvSpPr>
        <p:spPr>
          <a:xfrm>
            <a:off x="1672125" y="4646700"/>
            <a:ext cx="5935800" cy="357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14"/>
          <p:cNvSpPr txBox="1"/>
          <p:nvPr/>
        </p:nvSpPr>
        <p:spPr>
          <a:xfrm>
            <a:off x="1783400" y="4646700"/>
            <a:ext cx="59358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Ubuntu"/>
                <a:ea typeface="Ubuntu"/>
                <a:cs typeface="Ubuntu"/>
                <a:sym typeface="Ubuntu"/>
              </a:rPr>
              <a:t>Ces formations du RÉCIT sont mises à disposition, sauf exception, selon les termes de la licence</a:t>
            </a:r>
            <a:r>
              <a:rPr lang="en" sz="800">
                <a:solidFill>
                  <a:srgbClr val="3C78D8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800" u="sng">
                <a:solidFill>
                  <a:srgbClr val="3C78D8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Licence Creative Commons Attribution - Pas d’Utilisation Commerciale - Partage dans les Mêmes Conditions 4.0 International</a:t>
            </a:r>
            <a:r>
              <a:rPr lang="en" sz="800">
                <a:solidFill>
                  <a:srgbClr val="3C78D8"/>
                </a:solidFill>
              </a:rPr>
              <a:t>.</a:t>
            </a:r>
            <a:r>
              <a:rPr lang="en" sz="800">
                <a:solidFill>
                  <a:srgbClr val="3C78D8"/>
                </a:solidFill>
                <a:highlight>
                  <a:srgbClr val="FFFF00"/>
                </a:highlight>
                <a:latin typeface="Ubuntu"/>
                <a:ea typeface="Ubuntu"/>
                <a:cs typeface="Ubuntu"/>
                <a:sym typeface="Ubuntu"/>
              </a:rPr>
              <a:t>  </a:t>
            </a:r>
            <a:endParaRPr/>
          </a:p>
        </p:txBody>
      </p:sp>
      <p:pic>
        <p:nvPicPr>
          <p:cNvPr id="553" name="Google Shape;55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2126" y="1515775"/>
            <a:ext cx="1885749" cy="1810324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14"/>
          <p:cNvSpPr txBox="1"/>
          <p:nvPr/>
        </p:nvSpPr>
        <p:spPr>
          <a:xfrm>
            <a:off x="2828150" y="2004575"/>
            <a:ext cx="3628500" cy="9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b="1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Sonya Fiset, </a:t>
            </a:r>
            <a:r>
              <a:rPr lang="en" sz="2400" b="1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RÉCIT MST</a:t>
            </a:r>
            <a:endParaRPr sz="2400"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32"/>
          <p:cNvSpPr txBox="1"/>
          <p:nvPr/>
        </p:nvSpPr>
        <p:spPr>
          <a:xfrm>
            <a:off x="373025" y="1517231"/>
            <a:ext cx="8545200" cy="3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360"/>
              </a:spcBef>
              <a:spcAft>
                <a:spcPts val="0"/>
              </a:spcAft>
              <a:buClr>
                <a:srgbClr val="0069BF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Utilisation d’un environnement numérique d’apprentissage (ENA) ;</a:t>
            </a:r>
            <a:endParaRPr sz="24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Utilisation d’un formulaire pour consigner les programmes réalisés par les élèves ;</a:t>
            </a:r>
            <a:endParaRPr sz="24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-Copie formulaire </a:t>
            </a: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Google</a:t>
            </a: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 ;</a:t>
            </a:r>
            <a:endParaRPr sz="24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-Copie formulaire </a:t>
            </a: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Microsoft</a:t>
            </a: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 ;</a:t>
            </a:r>
            <a:endParaRPr sz="24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14" name="Google Shape;714;p32"/>
          <p:cNvSpPr txBox="1"/>
          <p:nvPr/>
        </p:nvSpPr>
        <p:spPr>
          <a:xfrm>
            <a:off x="905775" y="295725"/>
            <a:ext cx="68133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Partager ou </a:t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enseigner à distance</a:t>
            </a:r>
            <a:endParaRPr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715" name="Google Shape;715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20323" y="295720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33"/>
          <p:cNvSpPr txBox="1">
            <a:spLocks noGrp="1"/>
          </p:cNvSpPr>
          <p:nvPr>
            <p:ph type="body" idx="1"/>
          </p:nvPr>
        </p:nvSpPr>
        <p:spPr>
          <a:xfrm>
            <a:off x="2393575" y="152700"/>
            <a:ext cx="6347100" cy="46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Ressources :</a:t>
            </a:r>
            <a:endParaRPr sz="3600" b="1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Padlet ressources par disciplines Scratch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sur Campus RÉCIT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Scratch pour tous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</a:t>
            </a: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MST à distance</a:t>
            </a: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, section des applications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sur Campus RÉCIT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Scratch en mathématique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22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Bangers"/>
              <a:ea typeface="Bangers"/>
              <a:cs typeface="Bangers"/>
              <a:sym typeface="Bangers"/>
            </a:endParaRPr>
          </a:p>
        </p:txBody>
      </p:sp>
      <p:pic>
        <p:nvPicPr>
          <p:cNvPr id="721" name="Google Shape;721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4800" y="1338800"/>
            <a:ext cx="2088775" cy="1746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34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728" name="Google Shape;728;p34"/>
          <p:cNvSpPr txBox="1">
            <a:spLocks noGrp="1"/>
          </p:cNvSpPr>
          <p:nvPr>
            <p:ph type="title" idx="4294967295"/>
          </p:nvPr>
        </p:nvSpPr>
        <p:spPr>
          <a:xfrm>
            <a:off x="1391950" y="319500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Obtenez votre 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badge de participation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29" name="Google Shape;729;p34"/>
          <p:cNvSpPr txBox="1"/>
          <p:nvPr/>
        </p:nvSpPr>
        <p:spPr>
          <a:xfrm>
            <a:off x="4613600" y="1631200"/>
            <a:ext cx="3324900" cy="24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marR="282204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Suivre les instructions dans la section</a:t>
            </a:r>
            <a:endParaRPr sz="20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20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 b="1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Badge de participation</a:t>
            </a:r>
            <a:endParaRPr sz="2600"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30" name="Google Shape;73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8825" y="1452275"/>
            <a:ext cx="2198700" cy="215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35"/>
          <p:cNvSpPr txBox="1">
            <a:spLocks noGrp="1"/>
          </p:cNvSpPr>
          <p:nvPr>
            <p:ph type="ctrTitle" idx="4294967295"/>
          </p:nvPr>
        </p:nvSpPr>
        <p:spPr>
          <a:xfrm>
            <a:off x="1761750" y="1598975"/>
            <a:ext cx="5620500" cy="7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b="1">
                <a:latin typeface="Viga"/>
                <a:ea typeface="Viga"/>
                <a:cs typeface="Viga"/>
                <a:sym typeface="Viga"/>
              </a:rPr>
              <a:t>MERCI !</a:t>
            </a:r>
            <a:endParaRPr sz="10000" b="1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736" name="Google Shape;73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3537" y="178450"/>
            <a:ext cx="3496925" cy="1003900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35"/>
          <p:cNvSpPr txBox="1"/>
          <p:nvPr/>
        </p:nvSpPr>
        <p:spPr>
          <a:xfrm>
            <a:off x="4142800" y="2643500"/>
            <a:ext cx="5128800" cy="18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5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Sonya.Fiset@recitmst.qc.ca</a:t>
            </a:r>
            <a:endParaRPr sz="2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5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equipe@recitmst.qc.ca </a:t>
            </a:r>
            <a:endParaRPr sz="2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Page Facebook</a:t>
            </a:r>
            <a:endParaRPr sz="1600" u="sng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Twitter</a:t>
            </a:r>
            <a:endParaRPr sz="1600" u="sng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Chaîne YouTube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738" name="Google Shape;738;p35"/>
          <p:cNvSpPr txBox="1"/>
          <p:nvPr/>
        </p:nvSpPr>
        <p:spPr>
          <a:xfrm>
            <a:off x="443038" y="2719700"/>
            <a:ext cx="33213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300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Questions?</a:t>
            </a:r>
            <a:endParaRPr sz="43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39" name="Google Shape;739;p35"/>
          <p:cNvSpPr txBox="1"/>
          <p:nvPr/>
        </p:nvSpPr>
        <p:spPr>
          <a:xfrm>
            <a:off x="2451875" y="4528300"/>
            <a:ext cx="5392500" cy="3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Ubuntu"/>
                <a:ea typeface="Ubuntu"/>
                <a:cs typeface="Ubuntu"/>
                <a:sym typeface="Ubuntu"/>
              </a:rPr>
              <a:t>Ces formations du RÉCIT sont mises à disposition, sauf exception, selon les termes de la licence</a:t>
            </a:r>
            <a:r>
              <a:rPr lang="en" sz="8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800" u="sng">
                <a:solidFill>
                  <a:schemeClr val="accent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Licence Creative Commons Attribution - Pas d’Utilisation Commerciale - Partage dans les Mêmes Conditions 4.0 International</a:t>
            </a:r>
            <a:r>
              <a:rPr lang="en" sz="800">
                <a:solidFill>
                  <a:schemeClr val="accent1"/>
                </a:solidFill>
              </a:rPr>
              <a:t>.</a:t>
            </a:r>
            <a:r>
              <a:rPr lang="en" sz="800">
                <a:solidFill>
                  <a:schemeClr val="accent1"/>
                </a:solidFill>
                <a:highlight>
                  <a:srgbClr val="FFFF00"/>
                </a:highlight>
                <a:latin typeface="Ubuntu"/>
                <a:ea typeface="Ubuntu"/>
                <a:cs typeface="Ubuntu"/>
                <a:sym typeface="Ubuntu"/>
              </a:rPr>
              <a:t>  </a:t>
            </a:r>
            <a:endParaRPr sz="800">
              <a:solidFill>
                <a:schemeClr val="accent1"/>
              </a:solidFill>
              <a:highlight>
                <a:srgbClr val="FFFF00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40" name="Google Shape;740;p3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99475" y="4552425"/>
            <a:ext cx="808425" cy="28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15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Plan de la rencontre</a:t>
            </a:r>
            <a:endParaRPr sz="32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560" name="Google Shape;560;p15"/>
          <p:cNvSpPr txBox="1">
            <a:spLocks noGrp="1"/>
          </p:cNvSpPr>
          <p:nvPr>
            <p:ph type="body" idx="1"/>
          </p:nvPr>
        </p:nvSpPr>
        <p:spPr>
          <a:xfrm>
            <a:off x="747925" y="1302825"/>
            <a:ext cx="7721100" cy="29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Bienvenue!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Qui êtes-vous? </a:t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L’interface de Scratch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Explorons des exemples en science et technologie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Comment l’utiliser pour travailler à distance?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Ressources supplémentaires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Badges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61" name="Google Shape;561;p15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562" name="Google Shape;56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9348" y="4044669"/>
            <a:ext cx="918875" cy="887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16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568" name="Google Shape;568;p16"/>
          <p:cNvSpPr txBox="1"/>
          <p:nvPr/>
        </p:nvSpPr>
        <p:spPr>
          <a:xfrm>
            <a:off x="1516375" y="883925"/>
            <a:ext cx="3101400" cy="3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569" name="Google Shape;569;p16"/>
          <p:cNvSpPr/>
          <p:nvPr/>
        </p:nvSpPr>
        <p:spPr>
          <a:xfrm>
            <a:off x="1066800" y="967750"/>
            <a:ext cx="3680400" cy="36882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rgbClr val="0069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16"/>
          <p:cNvSpPr txBox="1"/>
          <p:nvPr/>
        </p:nvSpPr>
        <p:spPr>
          <a:xfrm>
            <a:off x="1587275" y="1851950"/>
            <a:ext cx="2641500" cy="24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Qui êtes-vous? </a:t>
            </a:r>
            <a:endParaRPr sz="2000" b="1">
              <a:solidFill>
                <a:schemeClr val="lt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Nom, rôle, CSS, primaire/secondaire</a:t>
            </a:r>
            <a:endParaRPr sz="2000" b="1">
              <a:solidFill>
                <a:schemeClr val="lt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rPr>
              <a:t>(clavardage)</a:t>
            </a:r>
            <a:endParaRPr sz="2000" b="1">
              <a:solidFill>
                <a:schemeClr val="lt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71" name="Google Shape;57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2300" y="1201450"/>
            <a:ext cx="2641649" cy="309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9348" y="4044669"/>
            <a:ext cx="918875" cy="887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17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Connaissez-vous Scratch?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578" name="Google Shape;578;p17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graphicFrame>
        <p:nvGraphicFramePr>
          <p:cNvPr id="579" name="Google Shape;579;p17"/>
          <p:cNvGraphicFramePr/>
          <p:nvPr/>
        </p:nvGraphicFramePr>
        <p:xfrm>
          <a:off x="824950" y="1313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{9787A375-12F4-4253-B09D-CE795C10813D}</a:tableStyleId>
              </a:tblPr>
              <a:tblGrid>
                <a:gridCol w="2945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3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Je l’utilise déjà avec mes élèves.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2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J’ai déjà vu des collègues ou des élèves l’utiliser.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Ça m’intrigue… mais j’ai pas encore osé!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2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Qui est Scratch?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80" name="Google Shape;5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9348" y="4044669"/>
            <a:ext cx="918875" cy="887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18"/>
          <p:cNvSpPr txBox="1">
            <a:spLocks noGrp="1"/>
          </p:cNvSpPr>
          <p:nvPr>
            <p:ph type="title"/>
          </p:nvPr>
        </p:nvSpPr>
        <p:spPr>
          <a:xfrm>
            <a:off x="311700" y="102356"/>
            <a:ext cx="8520600" cy="70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Enseigner la programmation… Pourquoi?</a:t>
            </a:r>
            <a:endParaRPr sz="35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586" name="Google Shape;586;p18"/>
          <p:cNvSpPr/>
          <p:nvPr/>
        </p:nvSpPr>
        <p:spPr>
          <a:xfrm>
            <a:off x="0" y="868031"/>
            <a:ext cx="9144000" cy="42753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18"/>
          <p:cNvSpPr txBox="1"/>
          <p:nvPr/>
        </p:nvSpPr>
        <p:spPr>
          <a:xfrm>
            <a:off x="228600" y="1060856"/>
            <a:ext cx="8792100" cy="7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PAN: Plan d’action numérique du MEES</a:t>
            </a:r>
            <a:r>
              <a:rPr lang="en" sz="30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endParaRPr sz="3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(Orientation 1, mesure 02, pages 27-28)</a:t>
            </a:r>
            <a:endParaRPr sz="2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588" name="Google Shape;58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9200" y="2078608"/>
            <a:ext cx="6858001" cy="1229172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18"/>
          <p:cNvSpPr/>
          <p:nvPr/>
        </p:nvSpPr>
        <p:spPr>
          <a:xfrm>
            <a:off x="2505075" y="3203981"/>
            <a:ext cx="314400" cy="550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18"/>
          <p:cNvSpPr/>
          <p:nvPr/>
        </p:nvSpPr>
        <p:spPr>
          <a:xfrm>
            <a:off x="7557075" y="3203981"/>
            <a:ext cx="314400" cy="550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1" name="Google Shape;59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7186" y="3744121"/>
            <a:ext cx="2922438" cy="64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35724" y="3744112"/>
            <a:ext cx="2922450" cy="518690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18"/>
          <p:cNvSpPr txBox="1"/>
          <p:nvPr/>
        </p:nvSpPr>
        <p:spPr>
          <a:xfrm>
            <a:off x="2559450" y="4699125"/>
            <a:ext cx="4130400" cy="3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Extrait du tableau synoptique du  PAN, p.2</a:t>
            </a:r>
            <a:endParaRPr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19"/>
          <p:cNvSpPr txBox="1">
            <a:spLocks noGrp="1"/>
          </p:cNvSpPr>
          <p:nvPr>
            <p:ph type="title"/>
          </p:nvPr>
        </p:nvSpPr>
        <p:spPr>
          <a:xfrm>
            <a:off x="311700" y="102356"/>
            <a:ext cx="8520600" cy="70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Enseigner la programmation… Pourquoi?</a:t>
            </a:r>
            <a:endParaRPr sz="35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599" name="Google Shape;599;p19"/>
          <p:cNvSpPr/>
          <p:nvPr/>
        </p:nvSpPr>
        <p:spPr>
          <a:xfrm>
            <a:off x="0" y="868031"/>
            <a:ext cx="9144000" cy="42753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00" name="Google Shape;6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125" y="1065281"/>
            <a:ext cx="6001032" cy="3545325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19"/>
          <p:cNvSpPr txBox="1"/>
          <p:nvPr/>
        </p:nvSpPr>
        <p:spPr>
          <a:xfrm>
            <a:off x="3328950" y="4697081"/>
            <a:ext cx="2486100" cy="3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Extrait du PAN, p.28</a:t>
            </a:r>
            <a:endParaRPr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602" name="Google Shape;60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9348" y="4044669"/>
            <a:ext cx="918875" cy="887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20"/>
          <p:cNvSpPr txBox="1"/>
          <p:nvPr/>
        </p:nvSpPr>
        <p:spPr>
          <a:xfrm>
            <a:off x="6745925" y="247238"/>
            <a:ext cx="2089200" cy="44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Pourquoi ?</a:t>
            </a:r>
            <a:endParaRPr sz="2800" b="1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Cadre de référence de la compétence numérique</a:t>
            </a:r>
            <a:endParaRPr sz="1300">
              <a:solidFill>
                <a:srgbClr val="0069B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Source : MEES - Avril 2019</a:t>
            </a:r>
            <a:endParaRPr sz="13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12 dimensions</a:t>
            </a:r>
            <a:endParaRPr sz="17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>
                <a:solidFill>
                  <a:srgbClr val="227A78"/>
                </a:solidFill>
                <a:latin typeface="Viga"/>
                <a:ea typeface="Viga"/>
                <a:cs typeface="Viga"/>
                <a:sym typeface="Vig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version interactive</a:t>
            </a:r>
            <a:endParaRPr sz="17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5"/>
              </a:rPr>
              <a:t>Continuum de développement de la compétence numérique</a:t>
            </a:r>
            <a:endParaRPr sz="17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Source : MEES - </a:t>
            </a:r>
            <a:endParaRPr sz="13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Janvier 2020</a:t>
            </a:r>
            <a:endParaRPr sz="13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08" name="Google Shape;608;p20"/>
          <p:cNvSpPr/>
          <p:nvPr/>
        </p:nvSpPr>
        <p:spPr>
          <a:xfrm>
            <a:off x="542525" y="786919"/>
            <a:ext cx="4284900" cy="3390600"/>
          </a:xfrm>
          <a:prstGeom prst="ellipse">
            <a:avLst/>
          </a:prstGeom>
          <a:solidFill>
            <a:srgbClr val="F55D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09" name="Google Shape;609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8123" y="449419"/>
            <a:ext cx="4527134" cy="4241907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20"/>
          <p:cNvSpPr/>
          <p:nvPr/>
        </p:nvSpPr>
        <p:spPr>
          <a:xfrm>
            <a:off x="2713825" y="508756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20"/>
          <p:cNvSpPr/>
          <p:nvPr/>
        </p:nvSpPr>
        <p:spPr>
          <a:xfrm>
            <a:off x="2774775" y="939281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20"/>
          <p:cNvSpPr/>
          <p:nvPr/>
        </p:nvSpPr>
        <p:spPr>
          <a:xfrm>
            <a:off x="3897300" y="2678363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20"/>
          <p:cNvSpPr/>
          <p:nvPr/>
        </p:nvSpPr>
        <p:spPr>
          <a:xfrm>
            <a:off x="2774775" y="4273569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20"/>
          <p:cNvSpPr/>
          <p:nvPr/>
        </p:nvSpPr>
        <p:spPr>
          <a:xfrm>
            <a:off x="1289150" y="4339150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20"/>
          <p:cNvSpPr/>
          <p:nvPr/>
        </p:nvSpPr>
        <p:spPr>
          <a:xfrm>
            <a:off x="459350" y="3670256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20"/>
          <p:cNvSpPr/>
          <p:nvPr/>
        </p:nvSpPr>
        <p:spPr>
          <a:xfrm>
            <a:off x="235725" y="2602163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20"/>
          <p:cNvSpPr/>
          <p:nvPr/>
        </p:nvSpPr>
        <p:spPr>
          <a:xfrm>
            <a:off x="1443100" y="939281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21"/>
          <p:cNvSpPr txBox="1">
            <a:spLocks noGrp="1"/>
          </p:cNvSpPr>
          <p:nvPr>
            <p:ph type="title"/>
          </p:nvPr>
        </p:nvSpPr>
        <p:spPr>
          <a:xfrm>
            <a:off x="464825" y="168775"/>
            <a:ext cx="6423600" cy="64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ga"/>
                <a:ea typeface="Viga"/>
                <a:cs typeface="Viga"/>
                <a:sym typeface="Viga"/>
              </a:rPr>
              <a:t>L’engagement de l’élève</a:t>
            </a: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23" name="Google Shape;623;p21"/>
          <p:cNvSpPr txBox="1">
            <a:spLocks noGrp="1"/>
          </p:cNvSpPr>
          <p:nvPr>
            <p:ph type="body" idx="1"/>
          </p:nvPr>
        </p:nvSpPr>
        <p:spPr>
          <a:xfrm>
            <a:off x="747925" y="977128"/>
            <a:ext cx="6140400" cy="270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1"/>
          <p:cNvSpPr/>
          <p:nvPr/>
        </p:nvSpPr>
        <p:spPr>
          <a:xfrm>
            <a:off x="3629575" y="1145438"/>
            <a:ext cx="136500" cy="2217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  <p:pic>
        <p:nvPicPr>
          <p:cNvPr id="625" name="Google Shape;62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879651"/>
            <a:ext cx="7364624" cy="405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9348" y="4044669"/>
            <a:ext cx="918875" cy="887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riar template">
  <a:themeElements>
    <a:clrScheme name="Custom 347">
      <a:dk1>
        <a:srgbClr val="3D4965"/>
      </a:dk1>
      <a:lt1>
        <a:srgbClr val="FFFFFF"/>
      </a:lt1>
      <a:dk2>
        <a:srgbClr val="1C4587"/>
      </a:dk2>
      <a:lt2>
        <a:srgbClr val="F3F3F3"/>
      </a:lt2>
      <a:accent1>
        <a:srgbClr val="3C78D8"/>
      </a:accent1>
      <a:accent2>
        <a:srgbClr val="89ABE6"/>
      </a:accent2>
      <a:accent3>
        <a:srgbClr val="8EA3C3"/>
      </a:accent3>
      <a:accent4>
        <a:srgbClr val="EFEFEF"/>
      </a:accent4>
      <a:accent5>
        <a:srgbClr val="D9D9D9"/>
      </a:accent5>
      <a:accent6>
        <a:srgbClr val="C9DAF8"/>
      </a:accent6>
      <a:hlink>
        <a:srgbClr val="3C78D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1165</Words>
  <Application>Microsoft Office PowerPoint</Application>
  <PresentationFormat>Affichage à l'écran (16:9)</PresentationFormat>
  <Paragraphs>187</Paragraphs>
  <Slides>23</Slides>
  <Notes>23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3" baseType="lpstr">
      <vt:lpstr>Arial</vt:lpstr>
      <vt:lpstr>Permanent Marker</vt:lpstr>
      <vt:lpstr>Ubuntu</vt:lpstr>
      <vt:lpstr>Nixie One</vt:lpstr>
      <vt:lpstr>Dosis</vt:lpstr>
      <vt:lpstr>Viga</vt:lpstr>
      <vt:lpstr>Bangers</vt:lpstr>
      <vt:lpstr>Merriweather</vt:lpstr>
      <vt:lpstr>Sniglet</vt:lpstr>
      <vt:lpstr>Friar template</vt:lpstr>
      <vt:lpstr>Classes de maîtres   Programmer avec Scratch  Lien de la présentation : http://bit.ly/mst19nov2020</vt:lpstr>
      <vt:lpstr>Initiation à Scratch en ST </vt:lpstr>
      <vt:lpstr>Plan de la rencontre</vt:lpstr>
      <vt:lpstr>Présentation PowerPoint</vt:lpstr>
      <vt:lpstr>Connaissez-vous Scratch?</vt:lpstr>
      <vt:lpstr>Enseigner la programmation… Pourquoi?</vt:lpstr>
      <vt:lpstr>Enseigner la programmation… Pourquoi?</vt:lpstr>
      <vt:lpstr>Présentation PowerPoint</vt:lpstr>
      <vt:lpstr>L’engagement de l’élève</vt:lpstr>
      <vt:lpstr>Des outils pour s’initier à la programmation</vt:lpstr>
      <vt:lpstr>Des outils pour s’initier à la programmation</vt:lpstr>
      <vt:lpstr>Des outils pour s’initier à la programmation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Obtenez votre  badge de participation</vt:lpstr>
      <vt:lpstr>MERCI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Classes de maîtres   Programmer avec Scratch  Lien de la présentation : http://bit.ly/mst19nov2020</dc:title>
  <dc:creator>Sonya Fiset</dc:creator>
  <cp:lastModifiedBy>Fiset Sonia</cp:lastModifiedBy>
  <cp:revision>1</cp:revision>
  <dcterms:modified xsi:type="dcterms:W3CDTF">2020-11-19T15:37:30Z</dcterms:modified>
</cp:coreProperties>
</file>