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700" r:id="rId1"/>
    <p:sldMasterId id="2147483701" r:id="rId2"/>
    <p:sldMasterId id="2147483702" r:id="rId3"/>
    <p:sldMasterId id="2147483703" r:id="rId4"/>
  </p:sldMasterIdLst>
  <p:notesMasterIdLst>
    <p:notesMasterId r:id="rId13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</p:sldIdLst>
  <p:sldSz cx="9144000" cy="5143500" type="screen16x9"/>
  <p:notesSz cx="6858000" cy="9144000"/>
  <p:embeddedFontLst>
    <p:embeddedFont>
      <p:font typeface="Bangers" panose="020B0604020202020204" charset="0"/>
      <p:regular r:id="rId14"/>
    </p:embeddedFont>
    <p:embeddedFont>
      <p:font typeface="Calibri" panose="020F0502020204030204" pitchFamily="34" charset="0"/>
      <p:regular r:id="rId15"/>
      <p:bold r:id="rId16"/>
      <p:italic r:id="rId17"/>
      <p:boldItalic r:id="rId18"/>
    </p:embeddedFont>
    <p:embeddedFont>
      <p:font typeface="Corbel" panose="020B0503020204020204" pitchFamily="34" charset="0"/>
      <p:regular r:id="rId19"/>
      <p:bold r:id="rId20"/>
      <p:italic r:id="rId21"/>
      <p:boldItalic r:id="rId22"/>
    </p:embeddedFont>
    <p:embeddedFont>
      <p:font typeface="Dosis" panose="020B0604020202020204" charset="0"/>
      <p:regular r:id="rId23"/>
      <p:bold r:id="rId24"/>
    </p:embeddedFont>
    <p:embeddedFont>
      <p:font typeface="Montserrat" panose="020B0604020202020204" charset="0"/>
      <p:regular r:id="rId25"/>
      <p:bold r:id="rId26"/>
      <p:italic r:id="rId27"/>
      <p:boldItalic r:id="rId28"/>
    </p:embeddedFont>
    <p:embeddedFont>
      <p:font typeface="Red Hat Display" panose="020B0604020202020204" charset="0"/>
      <p:regular r:id="rId29"/>
      <p:bold r:id="rId30"/>
      <p:italic r:id="rId31"/>
      <p:boldItalic r:id="rId32"/>
    </p:embeddedFont>
    <p:embeddedFont>
      <p:font typeface="Red Hat Text" panose="020B0604020202020204" charset="0"/>
      <p:regular r:id="rId33"/>
      <p:bold r:id="rId34"/>
      <p:italic r:id="rId35"/>
      <p:boldItalic r:id="rId36"/>
    </p:embeddedFont>
    <p:embeddedFont>
      <p:font typeface="Roboto" panose="020B0604020202020204" charset="0"/>
      <p:regular r:id="rId37"/>
      <p:bold r:id="rId38"/>
      <p:italic r:id="rId39"/>
      <p:boldItalic r:id="rId40"/>
    </p:embeddedFont>
    <p:embeddedFont>
      <p:font typeface="Sniglet" panose="020B0604020202020204" charset="0"/>
      <p:regular r:id="rId41"/>
    </p:embeddedFont>
    <p:embeddedFont>
      <p:font typeface="Trebuchet MS" panose="020B0603020202020204" pitchFamily="34" charset="0"/>
      <p:regular r:id="rId42"/>
      <p:bold r:id="rId43"/>
      <p:italic r:id="rId44"/>
      <p:boldItalic r:id="rId45"/>
    </p:embeddedFont>
    <p:embeddedFont>
      <p:font typeface="Ubuntu" panose="020B0604020202020204" charset="0"/>
      <p:regular r:id="rId46"/>
      <p:bold r:id="rId47"/>
      <p:italic r:id="rId48"/>
      <p:boldItalic r:id="rId49"/>
    </p:embeddedFont>
    <p:embeddedFont>
      <p:font typeface="Viga" panose="020B0604020202020204" charset="0"/>
      <p:regular r:id="rId5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notesMaster" Target="notesMasters/notesMaster1.xml"/><Relationship Id="rId18" Type="http://schemas.openxmlformats.org/officeDocument/2006/relationships/font" Target="fonts/font5.fntdata"/><Relationship Id="rId26" Type="http://schemas.openxmlformats.org/officeDocument/2006/relationships/font" Target="fonts/font13.fntdata"/><Relationship Id="rId39" Type="http://schemas.openxmlformats.org/officeDocument/2006/relationships/font" Target="fonts/font26.fntdata"/><Relationship Id="rId21" Type="http://schemas.openxmlformats.org/officeDocument/2006/relationships/font" Target="fonts/font8.fntdata"/><Relationship Id="rId34" Type="http://schemas.openxmlformats.org/officeDocument/2006/relationships/font" Target="fonts/font21.fntdata"/><Relationship Id="rId42" Type="http://schemas.openxmlformats.org/officeDocument/2006/relationships/font" Target="fonts/font29.fntdata"/><Relationship Id="rId47" Type="http://schemas.openxmlformats.org/officeDocument/2006/relationships/font" Target="fonts/font34.fntdata"/><Relationship Id="rId50" Type="http://schemas.openxmlformats.org/officeDocument/2006/relationships/font" Target="fonts/font37.fntdata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3.fntdata"/><Relationship Id="rId29" Type="http://schemas.openxmlformats.org/officeDocument/2006/relationships/font" Target="fonts/font16.fntdata"/><Relationship Id="rId11" Type="http://schemas.openxmlformats.org/officeDocument/2006/relationships/slide" Target="slides/slide7.xml"/><Relationship Id="rId24" Type="http://schemas.openxmlformats.org/officeDocument/2006/relationships/font" Target="fonts/font11.fntdata"/><Relationship Id="rId32" Type="http://schemas.openxmlformats.org/officeDocument/2006/relationships/font" Target="fonts/font19.fntdata"/><Relationship Id="rId37" Type="http://schemas.openxmlformats.org/officeDocument/2006/relationships/font" Target="fonts/font24.fntdata"/><Relationship Id="rId40" Type="http://schemas.openxmlformats.org/officeDocument/2006/relationships/font" Target="fonts/font27.fntdata"/><Relationship Id="rId45" Type="http://schemas.openxmlformats.org/officeDocument/2006/relationships/font" Target="fonts/font32.fntdata"/><Relationship Id="rId53" Type="http://schemas.openxmlformats.org/officeDocument/2006/relationships/theme" Target="theme/theme1.xml"/><Relationship Id="rId5" Type="http://schemas.openxmlformats.org/officeDocument/2006/relationships/slide" Target="slides/slide1.xml"/><Relationship Id="rId10" Type="http://schemas.openxmlformats.org/officeDocument/2006/relationships/slide" Target="slides/slide6.xml"/><Relationship Id="rId19" Type="http://schemas.openxmlformats.org/officeDocument/2006/relationships/font" Target="fonts/font6.fntdata"/><Relationship Id="rId31" Type="http://schemas.openxmlformats.org/officeDocument/2006/relationships/font" Target="fonts/font18.fntdata"/><Relationship Id="rId44" Type="http://schemas.openxmlformats.org/officeDocument/2006/relationships/font" Target="fonts/font31.fntdata"/><Relationship Id="rId52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font" Target="fonts/font1.fntdata"/><Relationship Id="rId22" Type="http://schemas.openxmlformats.org/officeDocument/2006/relationships/font" Target="fonts/font9.fntdata"/><Relationship Id="rId27" Type="http://schemas.openxmlformats.org/officeDocument/2006/relationships/font" Target="fonts/font14.fntdata"/><Relationship Id="rId30" Type="http://schemas.openxmlformats.org/officeDocument/2006/relationships/font" Target="fonts/font17.fntdata"/><Relationship Id="rId35" Type="http://schemas.openxmlformats.org/officeDocument/2006/relationships/font" Target="fonts/font22.fntdata"/><Relationship Id="rId43" Type="http://schemas.openxmlformats.org/officeDocument/2006/relationships/font" Target="fonts/font30.fntdata"/><Relationship Id="rId48" Type="http://schemas.openxmlformats.org/officeDocument/2006/relationships/font" Target="fonts/font35.fntdata"/><Relationship Id="rId8" Type="http://schemas.openxmlformats.org/officeDocument/2006/relationships/slide" Target="slides/slide4.xml"/><Relationship Id="rId51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font" Target="fonts/font4.fntdata"/><Relationship Id="rId25" Type="http://schemas.openxmlformats.org/officeDocument/2006/relationships/font" Target="fonts/font12.fntdata"/><Relationship Id="rId33" Type="http://schemas.openxmlformats.org/officeDocument/2006/relationships/font" Target="fonts/font20.fntdata"/><Relationship Id="rId38" Type="http://schemas.openxmlformats.org/officeDocument/2006/relationships/font" Target="fonts/font25.fntdata"/><Relationship Id="rId46" Type="http://schemas.openxmlformats.org/officeDocument/2006/relationships/font" Target="fonts/font33.fntdata"/><Relationship Id="rId20" Type="http://schemas.openxmlformats.org/officeDocument/2006/relationships/font" Target="fonts/font7.fntdata"/><Relationship Id="rId41" Type="http://schemas.openxmlformats.org/officeDocument/2006/relationships/font" Target="fonts/font28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font" Target="fonts/font2.fntdata"/><Relationship Id="rId23" Type="http://schemas.openxmlformats.org/officeDocument/2006/relationships/font" Target="fonts/font10.fntdata"/><Relationship Id="rId28" Type="http://schemas.openxmlformats.org/officeDocument/2006/relationships/font" Target="fonts/font15.fntdata"/><Relationship Id="rId36" Type="http://schemas.openxmlformats.org/officeDocument/2006/relationships/font" Target="fonts/font23.fntdata"/><Relationship Id="rId49" Type="http://schemas.openxmlformats.org/officeDocument/2006/relationships/font" Target="fonts/font3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monurl.ca/mst17aout22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docs.google.com/presentation/d/1IW5V0EksOEzU29KMDNc9S56TAu_g70pe09nmAX9HB84/edit?usp=sharing" TargetMode="Externa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padlet.com/sonya_fiset/progCSC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ged4f52a519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8" name="Google Shape;1248;ged4f52a519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la présentation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https://monurl.ca/mst17aout22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l’article :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voir ancienne présentation 1 jour complet </a:t>
            </a:r>
            <a:r>
              <a:rPr lang="en" u="sng">
                <a:solidFill>
                  <a:srgbClr val="0097A7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https://docs.google.com/presentation/d/1IW5V0EksOEzU29KMDNc9S56TAu_g70pe09nmAX9HB84/edit?usp=sharing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PDF à insérer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gfd8ecffbf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1" name="Google Shape;1261;gfd8ecffbf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gfbb38f098a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2" name="Google Shape;1272;gfbb38f098a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Padlet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https://padlet.com/sonya_fiset/progCSC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8" name="Google Shape;1288;g16c28569b0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9" name="Google Shape;1289;g16c28569b0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5" name="Google Shape;1295;g13f08fd440f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6" name="Google Shape;1296;g13f08fd440f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Coder avec ScratchJr :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https://campus.recit.qc.ca/course/view.php?id=16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2" name="Google Shape;1302;gad5542a58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3" name="Google Shape;1303;gad5542a58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sz="1050" u="sng">
                <a:solidFill>
                  <a:schemeClr val="hlink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/>
              </a:rPr>
              <a:t>https://recitmst.qc.ca/ecv-zoom</a:t>
            </a:r>
            <a:r>
              <a:rPr lang="en" sz="1050"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3" name="Google Shape;1313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2" name="Google Shape;1322;g111b921ab8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" name="Google Shape;1323;g111b921ab8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1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9" name="Google Shape;539;p1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0" name="Google Shape;540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15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43" name="Google Shape;543;p1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6" name="Google Shape;546;p16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47" name="Google Shape;547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1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p17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1" name="Google Shape;551;p17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2" name="Google Shape;552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1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5" name="Google Shape;555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19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8" name="Google Shape;558;p19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9" name="Google Shape;559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20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62" name="Google Shape;562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p21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" name="Google Shape;565;p21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66" name="Google Shape;566;p21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67" name="Google Shape;567;p21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8" name="Google Shape;568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Google Shape;570;p22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571" name="Google Shape;571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" name="Google Shape;573;p23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74" name="Google Shape;574;p23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75" name="Google Shape;575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p2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p26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36" name="Google Shape;736;p26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7" name="Google Shape;737;p26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8" name="Google Shape;738;p26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9" name="Google Shape;739;p26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0" name="Google Shape;740;p26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1" name="Google Shape;741;p26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2" name="Google Shape;742;p26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3" name="Google Shape;743;p26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4" name="Google Shape;744;p26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5" name="Google Shape;745;p26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6" name="Google Shape;746;p26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7" name="Google Shape;747;p26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8" name="Google Shape;748;p26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9" name="Google Shape;749;p26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0" name="Google Shape;750;p26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1" name="Google Shape;751;p26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2" name="Google Shape;752;p26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3" name="Google Shape;753;p26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4" name="Google Shape;754;p26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5" name="Google Shape;755;p26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6" name="Google Shape;756;p26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7" name="Google Shape;757;p26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8" name="Google Shape;758;p26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9" name="Google Shape;759;p26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0" name="Google Shape;760;p26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1" name="Google Shape;761;p26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2" name="Google Shape;762;p26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3" name="Google Shape;763;p26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4" name="Google Shape;764;p26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" name="Google Shape;766;p27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767" name="Google Shape;767;p27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68" name="Google Shape;768;p27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9" name="Google Shape;769;p27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0" name="Google Shape;770;p27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1" name="Google Shape;771;p27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2" name="Google Shape;772;p27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3" name="Google Shape;773;p2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4" name="Google Shape;774;p27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5" name="Google Shape;775;p27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6" name="Google Shape;776;p27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7" name="Google Shape;777;p27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8" name="Google Shape;778;p27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9" name="Google Shape;779;p27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0" name="Google Shape;780;p2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1" name="Google Shape;781;p27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2" name="Google Shape;782;p27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3" name="Google Shape;783;p2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4" name="Google Shape;784;p27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5" name="Google Shape;785;p2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6" name="Google Shape;786;p27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7" name="Google Shape;787;p2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8" name="Google Shape;788;p27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9" name="Google Shape;789;p27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0" name="Google Shape;790;p27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1" name="Google Shape;791;p27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2" name="Google Shape;792;p2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3" name="Google Shape;793;p27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4" name="Google Shape;794;p2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5" name="Google Shape;795;p27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6" name="Google Shape;796;p27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7" name="Google Shape;797;p27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8" name="Google Shape;798;p27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9" name="Google Shape;799;p27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0" name="Google Shape;800;p2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1" name="Google Shape;801;p27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2" name="Google Shape;802;p2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3" name="Google Shape;803;p2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4" name="Google Shape;804;p27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5" name="Google Shape;805;p27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6" name="Google Shape;806;p27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7" name="Google Shape;807;p27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8" name="Google Shape;808;p27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9" name="Google Shape;809;p27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0" name="Google Shape;810;p2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1" name="Google Shape;811;p27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2" name="Google Shape;812;p2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3" name="Google Shape;813;p27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4" name="Google Shape;814;p27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5" name="Google Shape;815;p27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6" name="Google Shape;816;p27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7" name="Google Shape;817;p2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8" name="Google Shape;818;p27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p28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821" name="Google Shape;821;p28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2" name="Google Shape;822;p28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3" name="Google Shape;823;p28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4" name="Google Shape;824;p28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5" name="Google Shape;825;p28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6" name="Google Shape;826;p28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7" name="Google Shape;827;p28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8" name="Google Shape;828;p28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9" name="Google Shape;829;p28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0" name="Google Shape;830;p28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1" name="Google Shape;831;p28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2" name="Google Shape;832;p28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3" name="Google Shape;833;p28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4" name="Google Shape;834;p28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5" name="Google Shape;835;p28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6" name="Google Shape;836;p28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7" name="Google Shape;837;p28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8" name="Google Shape;838;p28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9" name="Google Shape;839;p28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0" name="Google Shape;840;p28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1" name="Google Shape;841;p28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2" name="Google Shape;842;p28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3" name="Google Shape;843;p28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4" name="Google Shape;844;p28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5" name="Google Shape;845;p28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6" name="Google Shape;846;p28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7" name="Google Shape;847;p28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8" name="Google Shape;848;p28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9" name="Google Shape;849;p28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0" name="Google Shape;850;p28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1" name="Google Shape;851;p28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2" name="Google Shape;852;p28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3" name="Google Shape;853;p28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4" name="Google Shape;854;p28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5" name="Google Shape;855;p28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6" name="Google Shape;856;p28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7" name="Google Shape;857;p28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8" name="Google Shape;858;p28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9" name="Google Shape;859;p28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0" name="Google Shape;860;p28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1" name="Google Shape;861;p28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2" name="Google Shape;862;p2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29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29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66" name="Google Shape;866;p2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67" name="Google Shape;867;p2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896" name="Google Shape;896;p2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97" name="Google Shape;897;p2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p3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00" name="Google Shape;900;p30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901" name="Google Shape;901;p30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902" name="Google Shape;902;p3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03" name="Google Shape;903;p3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32" name="Google Shape;932;p3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33" name="Google Shape;933;p3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p3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36" name="Google Shape;936;p31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37" name="Google Shape;937;p31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38" name="Google Shape;938;p31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939" name="Google Shape;939;p3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40" name="Google Shape;940;p31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1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1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1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1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1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1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1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1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1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1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1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1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1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1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1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1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1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1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1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1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1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1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1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1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1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69" name="Google Shape;969;p3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70" name="Google Shape;970;p3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" name="Google Shape;972;p32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73" name="Google Shape;973;p32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74" name="Google Shape;974;p32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03" name="Google Shape;1003;p32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04" name="Google Shape;1004;p3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" name="Google Shape;1006;p33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007" name="Google Shape;1007;p3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0" name="Google Shape;1020;p3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7" name="Google Shape;1027;p3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8" name="Google Shape;1028;p3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9" name="Google Shape;1029;p3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0" name="Google Shape;1030;p3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1" name="Google Shape;1031;p3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2" name="Google Shape;1032;p3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3" name="Google Shape;1033;p3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4" name="Google Shape;1034;p3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5" name="Google Shape;1035;p3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6" name="Google Shape;1036;p3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7" name="Google Shape;1037;p3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8" name="Google Shape;1038;p3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9" name="Google Shape;1039;p3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0" name="Google Shape;1040;p3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1" name="Google Shape;1041;p3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2" name="Google Shape;1042;p33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3" name="Google Shape;1043;p3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4" name="Google Shape;1044;p3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5" name="Google Shape;1045;p3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6" name="Google Shape;1046;p3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7" name="Google Shape;1047;p3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8" name="Google Shape;1048;p3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3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1" name="Google Shape;1051;p3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2" name="Google Shape;1052;p3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3" name="Google Shape;1053;p3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4" name="Google Shape;1054;p3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5" name="Google Shape;1055;p3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6" name="Google Shape;1056;p3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7" name="Google Shape;1057;p3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8" name="Google Shape;1058;p3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9" name="Google Shape;1059;p3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0" name="Google Shape;1060;p3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1" name="Google Shape;1061;p3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2" name="Google Shape;1062;p3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3" name="Google Shape;1063;p3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4" name="Google Shape;1064;p3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5" name="Google Shape;1065;p3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6" name="Google Shape;1066;p3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7" name="Google Shape;1067;p3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8" name="Google Shape;1068;p3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9" name="Google Shape;1069;p3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0" name="Google Shape;1070;p3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1" name="Google Shape;1071;p3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2" name="Google Shape;1072;p3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3" name="Google Shape;1073;p3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4" name="Google Shape;1074;p3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5" name="Google Shape;1075;p3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6" name="Google Shape;1076;p3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7" name="Google Shape;1077;p3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8" name="Google Shape;1078;p3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9" name="Google Shape;1079;p3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0" name="Google Shape;1080;p3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1" name="Google Shape;1081;p3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2" name="Google Shape;1082;p3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3" name="Google Shape;1083;p3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4" name="Google Shape;1084;p3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5" name="Google Shape;1085;p3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6" name="Google Shape;1086;p3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7" name="Google Shape;1087;p3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8" name="Google Shape;1088;p3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9" name="Google Shape;1089;p3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0" name="Google Shape;1090;p3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1" name="Google Shape;1091;p3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3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6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096" name="Google Shape;1096;p36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" name="Google Shape;1097;p36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8" name="Google Shape;1098;p36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099" name="Google Shape;1099;p36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100" name="Google Shape;1100;p36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6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102" name="Google Shape;1102;p36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103" name="Google Shape;1103;p36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1104" name="Google Shape;1104;p36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6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6" name="Google Shape;1106;p36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" name="Google Shape;1107;p36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08" name="Google Shape;1108;p36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09" name="Google Shape;1109;p36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0" name="Google Shape;1110;p36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" name="Google Shape;1112;p3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13" name="Google Shape;1113;p37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14" name="Google Shape;1114;p3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p38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" name="Google Shape;1117;p38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18" name="Google Shape;1118;p3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9" name="Google Shape;1119;p3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0" name="Google Shape;1120;p3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p39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39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24" name="Google Shape;1124;p39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5" name="Google Shape;1125;p39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6" name="Google Shape;1126;p39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p40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40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0" name="Google Shape;1130;p40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1" name="Google Shape;1131;p40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2" name="Google Shape;1132;p40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3" name="Google Shape;1133;p40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41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36" name="Google Shape;1136;p41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37" name="Google Shape;1137;p4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" name="Google Shape;1139;p4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40" name="Google Shape;1140;p4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1" name="Google Shape;1141;p4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2" name="Google Shape;1142;p4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3" name="Google Shape;1143;p4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4" name="Google Shape;1144;p4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5" name="Google Shape;1145;p4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6" name="Google Shape;1146;p4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7" name="Google Shape;1147;p4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8" name="Google Shape;1148;p4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9" name="Google Shape;1149;p4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0" name="Google Shape;1150;p42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1" name="Google Shape;1151;p4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2" name="Google Shape;1152;p42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3" name="Google Shape;1153;p4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4" name="Google Shape;1154;p4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5" name="Google Shape;1155;p4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6" name="Google Shape;1156;p4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7" name="Google Shape;1157;p4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8" name="Google Shape;1158;p4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9" name="Google Shape;1159;p4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0" name="Google Shape;1160;p4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1" name="Google Shape;1161;p4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2" name="Google Shape;1162;p4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3" name="Google Shape;1163;p4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4" name="Google Shape;1164;p4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5" name="Google Shape;1165;p42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6" name="Google Shape;1166;p4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7" name="Google Shape;1167;p4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8" name="Google Shape;1168;p4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" name="Google Shape;1170;p43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71" name="Google Shape;1171;p43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172" name="Google Shape;1172;p43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173" name="Google Shape;1173;p43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74" name="Google Shape;1174;p43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75" name="Google Shape;1175;p43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" name="Google Shape;1177;p44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78" name="Google Shape;1178;p44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79" name="Google Shape;1179;p44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0" name="Google Shape;1180;p44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1" name="Google Shape;1181;p44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" name="Google Shape;1183;p45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84" name="Google Shape;1184;p45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85" name="Google Shape;1185;p4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47"/>
          <p:cNvSpPr/>
          <p:nvPr/>
        </p:nvSpPr>
        <p:spPr>
          <a:xfrm rot="5400000">
            <a:off x="254825" y="626250"/>
            <a:ext cx="3366900" cy="3891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92" name="Google Shape;1192;p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93" name="Google Shape;1193;p47"/>
          <p:cNvSpPr txBox="1">
            <a:spLocks noGrp="1"/>
          </p:cNvSpPr>
          <p:nvPr>
            <p:ph type="ctrTitle"/>
          </p:nvPr>
        </p:nvSpPr>
        <p:spPr>
          <a:xfrm>
            <a:off x="4207975" y="1510600"/>
            <a:ext cx="4047900" cy="212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18900044" scaled="0"/>
        </a:gradFill>
        <a:effectLst/>
      </p:bgPr>
    </p:bg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8"/>
          <p:cNvSpPr/>
          <p:nvPr/>
        </p:nvSpPr>
        <p:spPr>
          <a:xfrm rot="5400000">
            <a:off x="260250" y="1428700"/>
            <a:ext cx="1750800" cy="22860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96" name="Google Shape;1196;p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97" name="Google Shape;1197;p48"/>
          <p:cNvSpPr txBox="1">
            <a:spLocks noGrp="1"/>
          </p:cNvSpPr>
          <p:nvPr>
            <p:ph type="ctrTitle"/>
          </p:nvPr>
        </p:nvSpPr>
        <p:spPr>
          <a:xfrm>
            <a:off x="2475275" y="2003875"/>
            <a:ext cx="5813400" cy="66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4400"/>
              <a:buNone/>
              <a:defRPr sz="44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198" name="Google Shape;1198;p48"/>
          <p:cNvSpPr txBox="1">
            <a:spLocks noGrp="1"/>
          </p:cNvSpPr>
          <p:nvPr>
            <p:ph type="subTitle" idx="1"/>
          </p:nvPr>
        </p:nvSpPr>
        <p:spPr>
          <a:xfrm>
            <a:off x="2475275" y="2769050"/>
            <a:ext cx="5813400" cy="370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400"/>
              <a:buNone/>
              <a:defRPr>
                <a:solidFill>
                  <a:schemeClr val="accent4"/>
                </a:solidFill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4"/>
              </a:buClr>
              <a:buSzPts val="3000"/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1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" name="Google Shape;1200;p49"/>
          <p:cNvSpPr/>
          <p:nvPr/>
        </p:nvSpPr>
        <p:spPr>
          <a:xfrm>
            <a:off x="4091600" y="394860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1" name="Google Shape;1201;p49"/>
          <p:cNvSpPr/>
          <p:nvPr/>
        </p:nvSpPr>
        <p:spPr>
          <a:xfrm rot="10800000">
            <a:off x="4091600" y="0"/>
            <a:ext cx="960900" cy="1194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2" name="Google Shape;1202;p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03" name="Google Shape;1203;p49"/>
          <p:cNvSpPr txBox="1">
            <a:spLocks noGrp="1"/>
          </p:cNvSpPr>
          <p:nvPr>
            <p:ph type="body" idx="1"/>
          </p:nvPr>
        </p:nvSpPr>
        <p:spPr>
          <a:xfrm>
            <a:off x="1441500" y="1194900"/>
            <a:ext cx="6261300" cy="2753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41910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marL="914400" lvl="1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marL="1371600" lvl="2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marL="1828800" lvl="3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marL="2286000" lvl="4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marL="2743200" lvl="5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marL="3200400" lvl="6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●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marL="3657600" lvl="7" indent="-419100" algn="ctr" rtl="0">
              <a:spcBef>
                <a:spcPts val="800"/>
              </a:spcBef>
              <a:spcAft>
                <a:spcPts val="0"/>
              </a:spcAft>
              <a:buClr>
                <a:schemeClr val="accent5"/>
              </a:buClr>
              <a:buSzPts val="3000"/>
              <a:buFont typeface="Red Hat Display"/>
              <a:buChar char="○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marL="4114800" lvl="8" indent="-419100" algn="ctr" rtl="0">
              <a:spcBef>
                <a:spcPts val="800"/>
              </a:spcBef>
              <a:spcAft>
                <a:spcPts val="800"/>
              </a:spcAft>
              <a:buClr>
                <a:schemeClr val="accent5"/>
              </a:buClr>
              <a:buSzPts val="3000"/>
              <a:buFont typeface="Red Hat Display"/>
              <a:buChar char="■"/>
              <a:defRPr sz="3000" b="1">
                <a:solidFill>
                  <a:schemeClr val="accent5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1204" name="Google Shape;1204;p49"/>
          <p:cNvSpPr txBox="1"/>
          <p:nvPr/>
        </p:nvSpPr>
        <p:spPr>
          <a:xfrm>
            <a:off x="3593400" y="40520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“</a:t>
            </a:r>
            <a:endParaRPr sz="9600">
              <a:solidFill>
                <a:schemeClr val="accent4"/>
              </a:solidFill>
            </a:endParaRPr>
          </a:p>
        </p:txBody>
      </p:sp>
      <p:sp>
        <p:nvSpPr>
          <p:cNvPr id="1205" name="Google Shape;1205;p49"/>
          <p:cNvSpPr txBox="1">
            <a:spLocks noGrp="1"/>
          </p:cNvSpPr>
          <p:nvPr>
            <p:ph type="sldNum" idx="12"/>
          </p:nvPr>
        </p:nvSpPr>
        <p:spPr>
          <a:xfrm>
            <a:off x="4091600" y="4717600"/>
            <a:ext cx="9609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  <p:sp>
        <p:nvSpPr>
          <p:cNvPr id="1206" name="Google Shape;1206;p49"/>
          <p:cNvSpPr txBox="1"/>
          <p:nvPr/>
        </p:nvSpPr>
        <p:spPr>
          <a:xfrm>
            <a:off x="3593400" y="3900356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solidFill>
                  <a:schemeClr val="accent4"/>
                </a:solidFill>
              </a:rPr>
              <a:t>”</a:t>
            </a:r>
            <a:endParaRPr sz="96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" name="Google Shape;1208;p50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09" name="Google Shape;1209;p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50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11" name="Google Shape;1211;p50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1pPr>
            <a:lvl2pPr marL="914400" lvl="1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2pPr>
            <a:lvl3pPr marL="1371600" lvl="2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3pPr>
            <a:lvl4pPr marL="1828800" lvl="3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4pPr>
            <a:lvl5pPr marL="2286000" lvl="4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5pPr>
            <a:lvl6pPr marL="2743200" lvl="5" indent="-381000" rtl="0">
              <a:spcBef>
                <a:spcPts val="800"/>
              </a:spcBef>
              <a:spcAft>
                <a:spcPts val="0"/>
              </a:spcAft>
              <a:buSzPts val="2400"/>
              <a:buChar char="■"/>
              <a:defRPr/>
            </a:lvl6pPr>
            <a:lvl7pPr marL="3200400" lvl="6" indent="-381000" rtl="0">
              <a:spcBef>
                <a:spcPts val="800"/>
              </a:spcBef>
              <a:spcAft>
                <a:spcPts val="0"/>
              </a:spcAft>
              <a:buSzPts val="2400"/>
              <a:buChar char="●"/>
              <a:defRPr/>
            </a:lvl7pPr>
            <a:lvl8pPr marL="3657600" lvl="7" indent="-381000" rtl="0">
              <a:spcBef>
                <a:spcPts val="800"/>
              </a:spcBef>
              <a:spcAft>
                <a:spcPts val="0"/>
              </a:spcAft>
              <a:buSzPts val="2400"/>
              <a:buChar char="○"/>
              <a:defRPr/>
            </a:lvl8pPr>
            <a:lvl9pPr marL="4114800" lvl="8" indent="-381000" rtl="0">
              <a:spcBef>
                <a:spcPts val="800"/>
              </a:spcBef>
              <a:spcAft>
                <a:spcPts val="800"/>
              </a:spcAft>
              <a:buSzPts val="2400"/>
              <a:buChar char="■"/>
              <a:defRPr/>
            </a:lvl9pPr>
          </a:lstStyle>
          <a:p>
            <a:endParaRPr/>
          </a:p>
        </p:txBody>
      </p:sp>
      <p:sp>
        <p:nvSpPr>
          <p:cNvPr id="1212" name="Google Shape;1212;p50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1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" name="Google Shape;1214;p51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15" name="Google Shape;1215;p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16" name="Google Shape;1216;p51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17" name="Google Shape;1217;p51"/>
          <p:cNvSpPr txBox="1">
            <a:spLocks noGrp="1"/>
          </p:cNvSpPr>
          <p:nvPr>
            <p:ph type="body" idx="1"/>
          </p:nvPr>
        </p:nvSpPr>
        <p:spPr>
          <a:xfrm>
            <a:off x="1044350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218" name="Google Shape;1218;p51"/>
          <p:cNvSpPr txBox="1">
            <a:spLocks noGrp="1"/>
          </p:cNvSpPr>
          <p:nvPr>
            <p:ph type="body" idx="2"/>
          </p:nvPr>
        </p:nvSpPr>
        <p:spPr>
          <a:xfrm>
            <a:off x="4884415" y="1468375"/>
            <a:ext cx="3367500" cy="2899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219" name="Google Shape;1219;p51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" name="Google Shape;1221;p52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22" name="Google Shape;1222;p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23" name="Google Shape;1223;p52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24" name="Google Shape;1224;p52"/>
          <p:cNvSpPr txBox="1">
            <a:spLocks noGrp="1"/>
          </p:cNvSpPr>
          <p:nvPr>
            <p:ph type="body" idx="1"/>
          </p:nvPr>
        </p:nvSpPr>
        <p:spPr>
          <a:xfrm>
            <a:off x="1044446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25" name="Google Shape;1225;p52"/>
          <p:cNvSpPr txBox="1">
            <a:spLocks noGrp="1"/>
          </p:cNvSpPr>
          <p:nvPr>
            <p:ph type="body" idx="2"/>
          </p:nvPr>
        </p:nvSpPr>
        <p:spPr>
          <a:xfrm>
            <a:off x="3525597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26" name="Google Shape;1226;p52"/>
          <p:cNvSpPr txBox="1">
            <a:spLocks noGrp="1"/>
          </p:cNvSpPr>
          <p:nvPr>
            <p:ph type="body" idx="3"/>
          </p:nvPr>
        </p:nvSpPr>
        <p:spPr>
          <a:xfrm>
            <a:off x="6006748" y="1468375"/>
            <a:ext cx="2245200" cy="30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800"/>
            </a:lvl1pPr>
            <a:lvl2pPr marL="914400" lvl="1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4pPr>
            <a:lvl5pPr marL="2286000" lvl="4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5pPr>
            <a:lvl6pPr marL="2743200" lvl="5" indent="-342900" rtl="0">
              <a:spcBef>
                <a:spcPts val="800"/>
              </a:spcBef>
              <a:spcAft>
                <a:spcPts val="0"/>
              </a:spcAft>
              <a:buSzPts val="1800"/>
              <a:buChar char="■"/>
              <a:defRPr sz="1800"/>
            </a:lvl6pPr>
            <a:lvl7pPr marL="3200400" lvl="6" indent="-342900" rtl="0">
              <a:spcBef>
                <a:spcPts val="800"/>
              </a:spcBef>
              <a:spcAft>
                <a:spcPts val="0"/>
              </a:spcAft>
              <a:buSzPts val="1800"/>
              <a:buChar char="●"/>
              <a:defRPr sz="1800"/>
            </a:lvl7pPr>
            <a:lvl8pPr marL="3657600" lvl="7" indent="-342900" rtl="0">
              <a:spcBef>
                <a:spcPts val="800"/>
              </a:spcBef>
              <a:spcAft>
                <a:spcPts val="0"/>
              </a:spcAft>
              <a:buSzPts val="1800"/>
              <a:buChar char="○"/>
              <a:defRPr sz="1800"/>
            </a:lvl8pPr>
            <a:lvl9pPr marL="4114800" lvl="8" indent="-342900" rtl="0">
              <a:spcBef>
                <a:spcPts val="800"/>
              </a:spcBef>
              <a:spcAft>
                <a:spcPts val="800"/>
              </a:spcAft>
              <a:buSzPts val="1800"/>
              <a:buChar char="■"/>
              <a:defRPr sz="1800"/>
            </a:lvl9pPr>
          </a:lstStyle>
          <a:p>
            <a:endParaRPr/>
          </a:p>
        </p:txBody>
      </p:sp>
      <p:sp>
        <p:nvSpPr>
          <p:cNvPr id="1227" name="Google Shape;1227;p52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" name="Google Shape;1229;p53"/>
          <p:cNvSpPr/>
          <p:nvPr/>
        </p:nvSpPr>
        <p:spPr>
          <a:xfrm rot="5400000">
            <a:off x="163900" y="578775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30" name="Google Shape;1230;p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1" name="Google Shape;1231;p53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232" name="Google Shape;1232;p53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54"/>
          <p:cNvSpPr/>
          <p:nvPr/>
        </p:nvSpPr>
        <p:spPr>
          <a:xfrm>
            <a:off x="4255350" y="418265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35" name="Google Shape;1235;p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36" name="Google Shape;1236;p54"/>
          <p:cNvSpPr txBox="1">
            <a:spLocks noGrp="1"/>
          </p:cNvSpPr>
          <p:nvPr>
            <p:ph type="body" idx="1"/>
          </p:nvPr>
        </p:nvSpPr>
        <p:spPr>
          <a:xfrm>
            <a:off x="855300" y="3872900"/>
            <a:ext cx="7433400" cy="28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ctr" rtl="0">
              <a:spcBef>
                <a:spcPts val="0"/>
              </a:spcBef>
              <a:spcAft>
                <a:spcPts val="800"/>
              </a:spcAft>
              <a:buSzPts val="1600"/>
              <a:buNone/>
              <a:defRPr sz="1600"/>
            </a:lvl1pPr>
          </a:lstStyle>
          <a:p>
            <a:endParaRPr/>
          </a:p>
        </p:txBody>
      </p:sp>
      <p:sp>
        <p:nvSpPr>
          <p:cNvPr id="1237" name="Google Shape;1237;p54"/>
          <p:cNvSpPr txBox="1">
            <a:spLocks noGrp="1"/>
          </p:cNvSpPr>
          <p:nvPr>
            <p:ph type="sldNum" idx="12"/>
          </p:nvPr>
        </p:nvSpPr>
        <p:spPr>
          <a:xfrm>
            <a:off x="4255350" y="4717625"/>
            <a:ext cx="633300" cy="426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Light background" type="blank">
  <p:cSld name="BLANK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55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40" name="Google Shape;1240;p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1" name="Google Shape;1241;p55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- Dark background">
  <p:cSld name="BLANK_1">
    <p:bg>
      <p:bgPr>
        <a:gradFill>
          <a:gsLst>
            <a:gs pos="0">
              <a:schemeClr val="accent5"/>
            </a:gs>
            <a:gs pos="100000">
              <a:schemeClr val="accent4"/>
            </a:gs>
          </a:gsLst>
          <a:lin ang="18900044" scaled="0"/>
        </a:gradFill>
        <a:effectLst/>
      </p:bgPr>
    </p:bg>
    <p:spTree>
      <p:nvGrpSpPr>
        <p:cNvPr id="1" name="Shape 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3" name="Google Shape;1243;p56"/>
          <p:cNvSpPr/>
          <p:nvPr/>
        </p:nvSpPr>
        <p:spPr>
          <a:xfrm rot="5400000">
            <a:off x="163900" y="2091300"/>
            <a:ext cx="633300" cy="960900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44" name="Google Shape;1244;p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45" name="Google Shape;1245;p56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buNone/>
              <a:defRPr>
                <a:solidFill>
                  <a:schemeClr val="lt1"/>
                </a:solidFill>
              </a:defRPr>
            </a:lvl1pPr>
            <a:lvl2pPr lvl="1" rtl="0">
              <a:buNone/>
              <a:defRPr>
                <a:solidFill>
                  <a:schemeClr val="lt1"/>
                </a:solidFill>
              </a:defRPr>
            </a:lvl2pPr>
            <a:lvl3pPr lvl="2" rtl="0">
              <a:buNone/>
              <a:defRPr>
                <a:solidFill>
                  <a:schemeClr val="lt1"/>
                </a:solidFill>
              </a:defRPr>
            </a:lvl3pPr>
            <a:lvl4pPr lvl="3" rtl="0">
              <a:buNone/>
              <a:defRPr>
                <a:solidFill>
                  <a:schemeClr val="lt1"/>
                </a:solidFill>
              </a:defRPr>
            </a:lvl4pPr>
            <a:lvl5pPr lvl="4" rtl="0">
              <a:buNone/>
              <a:defRPr>
                <a:solidFill>
                  <a:schemeClr val="lt1"/>
                </a:solidFill>
              </a:defRPr>
            </a:lvl5pPr>
            <a:lvl6pPr lvl="5" rtl="0">
              <a:buNone/>
              <a:defRPr>
                <a:solidFill>
                  <a:schemeClr val="lt1"/>
                </a:solidFill>
              </a:defRPr>
            </a:lvl6pPr>
            <a:lvl7pPr lvl="6" rtl="0">
              <a:buNone/>
              <a:defRPr>
                <a:solidFill>
                  <a:schemeClr val="lt1"/>
                </a:solidFill>
              </a:defRPr>
            </a:lvl7pPr>
            <a:lvl8pPr lvl="7" rtl="0">
              <a:buNone/>
              <a:defRPr>
                <a:solidFill>
                  <a:schemeClr val="lt1"/>
                </a:solidFill>
              </a:defRPr>
            </a:lvl8pPr>
            <a:lvl9pPr lvl="8" rtl="0">
              <a:buNone/>
              <a:defRPr>
                <a:solidFill>
                  <a:schemeClr val="lt1"/>
                </a:solidFill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theme" Target="../theme/theme4.xml"/><Relationship Id="rId5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Viga"/>
              <a:buNone/>
              <a:defRPr sz="28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5" name="Google Shape;535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Ubuntu"/>
              <a:buChar char="●"/>
              <a:defRPr sz="1800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36" name="Google Shape;536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" name="Google Shape;579;p25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80" name="Google Shape;580;p25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5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5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5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5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5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5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5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5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5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5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5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5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5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5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5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5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5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5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5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5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5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5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5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5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5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5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5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5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5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5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5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5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5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5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5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5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5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5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5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5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5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5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5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5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5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5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5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5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5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5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5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5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5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5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5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5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5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5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5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5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5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5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5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5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5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5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5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5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5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5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5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5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5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5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5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5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5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5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5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5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5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5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5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5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5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5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5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5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5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5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5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5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5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5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5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5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5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5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5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5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5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5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5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5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5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5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5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5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5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5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5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5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5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5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5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5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5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5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5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5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" name="Google Shape;731;p2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732" name="Google Shape;732;p25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733" name="Google Shape;733;p2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2"/>
        </a:solidFill>
        <a:effectLst/>
      </p:bgPr>
    </p:bg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" name="Google Shape;1187;p46"/>
          <p:cNvSpPr txBox="1">
            <a:spLocks noGrp="1"/>
          </p:cNvSpPr>
          <p:nvPr>
            <p:ph type="title"/>
          </p:nvPr>
        </p:nvSpPr>
        <p:spPr>
          <a:xfrm>
            <a:off x="1044475" y="742575"/>
            <a:ext cx="7207500" cy="63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200"/>
              <a:buFont typeface="Red Hat Display"/>
              <a:buNone/>
              <a:defRPr sz="3200" b="1">
                <a:solidFill>
                  <a:schemeClr val="accent4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1188" name="Google Shape;1188;p46"/>
          <p:cNvSpPr txBox="1">
            <a:spLocks noGrp="1"/>
          </p:cNvSpPr>
          <p:nvPr>
            <p:ph type="body" idx="1"/>
          </p:nvPr>
        </p:nvSpPr>
        <p:spPr>
          <a:xfrm>
            <a:off x="1044475" y="1468375"/>
            <a:ext cx="7207500" cy="275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81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1pPr>
            <a:lvl2pPr marL="914400" lvl="1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2pPr>
            <a:lvl3pPr marL="1371600" lvl="2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3pPr>
            <a:lvl4pPr marL="1828800" lvl="3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4pPr>
            <a:lvl5pPr marL="2286000" lvl="4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5pPr>
            <a:lvl6pPr marL="2743200" lvl="5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6pPr>
            <a:lvl7pPr marL="3200400" lvl="6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●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7pPr>
            <a:lvl8pPr marL="3657600" lvl="7" indent="-381000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Red Hat Text"/>
              <a:buChar char="○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8pPr>
            <a:lvl9pPr marL="4114800" lvl="8" indent="-381000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400"/>
              <a:buFont typeface="Red Hat Text"/>
              <a:buChar char="■"/>
              <a:defRPr sz="2400">
                <a:solidFill>
                  <a:schemeClr val="dk1"/>
                </a:solidFill>
                <a:latin typeface="Red Hat Text"/>
                <a:ea typeface="Red Hat Text"/>
                <a:cs typeface="Red Hat Text"/>
                <a:sym typeface="Red Hat Text"/>
              </a:defRPr>
            </a:lvl9pPr>
          </a:lstStyle>
          <a:p>
            <a:endParaRPr/>
          </a:p>
        </p:txBody>
      </p:sp>
      <p:sp>
        <p:nvSpPr>
          <p:cNvPr id="1189" name="Google Shape;1189;p46"/>
          <p:cNvSpPr txBox="1">
            <a:spLocks noGrp="1"/>
          </p:cNvSpPr>
          <p:nvPr>
            <p:ph type="sldNum" idx="12"/>
          </p:nvPr>
        </p:nvSpPr>
        <p:spPr>
          <a:xfrm>
            <a:off x="8619825" y="4630250"/>
            <a:ext cx="524100" cy="51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algn="ctr" rtl="0">
              <a:buNone/>
              <a:defRPr sz="1300" b="1">
                <a:solidFill>
                  <a:schemeClr val="dk2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mailto:equipe@recitmst.qc.ca" TargetMode="External"/><Relationship Id="rId3" Type="http://schemas.openxmlformats.org/officeDocument/2006/relationships/image" Target="../media/image3.jpg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png"/><Relationship Id="rId5" Type="http://schemas.openxmlformats.org/officeDocument/2006/relationships/hyperlink" Target="https://recitmst.qc.ca/" TargetMode="External"/><Relationship Id="rId10" Type="http://schemas.openxmlformats.org/officeDocument/2006/relationships/image" Target="../media/image6.png"/><Relationship Id="rId4" Type="http://schemas.openxmlformats.org/officeDocument/2006/relationships/hyperlink" Target="https://monurl.ca/mst27oct22" TargetMode="External"/><Relationship Id="rId9" Type="http://schemas.openxmlformats.org/officeDocument/2006/relationships/hyperlink" Target="http://creativecommons.org/licenses/by-nc-sa/4.0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6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1.png"/><Relationship Id="rId4" Type="http://schemas.openxmlformats.org/officeDocument/2006/relationships/hyperlink" Target="https://padlet.com/sonya_fiset/scratchjr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hyperlink" Target="https://campus.recit.qc.ca/course/view.php?id=16" TargetMode="External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bit.ly/mstactivitescreatives" TargetMode="External"/><Relationship Id="rId5" Type="http://schemas.openxmlformats.org/officeDocument/2006/relationships/hyperlink" Target="https://recitpresco.qc.ca/fr/scratch-junior" TargetMode="External"/><Relationship Id="rId4" Type="http://schemas.openxmlformats.org/officeDocument/2006/relationships/hyperlink" Target="https://padlet.com/sonya_fiset/scratchjr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4.png"/><Relationship Id="rId4" Type="http://schemas.openxmlformats.org/officeDocument/2006/relationships/hyperlink" Target="http://recitmst.qc.ca/ecv-zoom" TargetMode="Externa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channel/UC7IcadI_rZFwso9N81PYqFg" TargetMode="External"/><Relationship Id="rId3" Type="http://schemas.openxmlformats.org/officeDocument/2006/relationships/image" Target="../media/image7.png"/><Relationship Id="rId7" Type="http://schemas.openxmlformats.org/officeDocument/2006/relationships/hyperlink" Target="https://twitter.com/recitmst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www.facebook.com/RECITMST2020/" TargetMode="External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15.png"/><Relationship Id="rId4" Type="http://schemas.openxmlformats.org/officeDocument/2006/relationships/hyperlink" Target="mailto:Sonya.Fiset@recitmst.qc.ca" TargetMode="External"/><Relationship Id="rId9" Type="http://schemas.openxmlformats.org/officeDocument/2006/relationships/hyperlink" Target="http://creativecommons.org/licenses/by-nc-sa/4.0/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slidescarnival.com/?utm_source=template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2.xml"/><Relationship Id="rId4" Type="http://schemas.openxmlformats.org/officeDocument/2006/relationships/image" Target="../media/image1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50" name="Google Shape;1250;p5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0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251" name="Google Shape;1251;p57"/>
          <p:cNvSpPr txBox="1"/>
          <p:nvPr/>
        </p:nvSpPr>
        <p:spPr>
          <a:xfrm>
            <a:off x="295750" y="1299200"/>
            <a:ext cx="5862900" cy="137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ScratchJr , 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apprendre à programmer 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52" name="Google Shape;1252;p57"/>
          <p:cNvSpPr txBox="1"/>
          <p:nvPr/>
        </p:nvSpPr>
        <p:spPr>
          <a:xfrm>
            <a:off x="5570775" y="3346175"/>
            <a:ext cx="3573300" cy="13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27 octobre 2022</a:t>
            </a: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3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monurl.ca/mst27oct22</a:t>
            </a:r>
            <a:r>
              <a:rPr lang="en" sz="2300" b="1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2300" b="1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3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1253" name="Google Shape;1253;p57"/>
          <p:cNvSpPr txBox="1"/>
          <p:nvPr/>
        </p:nvSpPr>
        <p:spPr>
          <a:xfrm>
            <a:off x="142775" y="4814450"/>
            <a:ext cx="30096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en" sz="12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2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54" name="Google Shape;1254;p57"/>
          <p:cNvPicPr preferRelativeResize="0"/>
          <p:nvPr/>
        </p:nvPicPr>
        <p:blipFill rotWithShape="1">
          <a:blip r:embed="rId6">
            <a:alphaModFix/>
          </a:blip>
          <a:srcRect t="18540" b="15829"/>
          <a:stretch/>
        </p:blipFill>
        <p:spPr>
          <a:xfrm>
            <a:off x="203625" y="4147575"/>
            <a:ext cx="737050" cy="780650"/>
          </a:xfrm>
          <a:prstGeom prst="rect">
            <a:avLst/>
          </a:prstGeom>
          <a:noFill/>
          <a:ln>
            <a:noFill/>
          </a:ln>
        </p:spPr>
      </p:pic>
      <p:sp>
        <p:nvSpPr>
          <p:cNvPr id="1255" name="Google Shape;1255;p57"/>
          <p:cNvSpPr txBox="1"/>
          <p:nvPr/>
        </p:nvSpPr>
        <p:spPr>
          <a:xfrm>
            <a:off x="1037900" y="4043675"/>
            <a:ext cx="2030100" cy="8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Domaine de la mathématique, de la science et technologie </a:t>
            </a:r>
            <a:r>
              <a:rPr lang="en" sz="1200">
                <a:latin typeface="Ubuntu"/>
                <a:ea typeface="Ubuntu"/>
                <a:cs typeface="Ubuntu"/>
                <a:sym typeface="Ubuntu"/>
              </a:rPr>
              <a:t>(MST)</a:t>
            </a:r>
            <a:endParaRPr sz="120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56" name="Google Shape;1256;p5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95750" y="157288"/>
            <a:ext cx="1383926" cy="978525"/>
          </a:xfrm>
          <a:prstGeom prst="rect">
            <a:avLst/>
          </a:prstGeom>
          <a:noFill/>
          <a:ln>
            <a:noFill/>
          </a:ln>
        </p:spPr>
      </p:pic>
      <p:sp>
        <p:nvSpPr>
          <p:cNvPr id="1257" name="Google Shape;1257;p57"/>
          <p:cNvSpPr txBox="1"/>
          <p:nvPr/>
        </p:nvSpPr>
        <p:spPr>
          <a:xfrm>
            <a:off x="3402125" y="4731575"/>
            <a:ext cx="46437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 sz="9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Cette présentation, </a:t>
            </a:r>
            <a:r>
              <a:rPr lang="en" sz="900" u="sng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monurl.ca/mst27oct22</a:t>
            </a:r>
            <a:r>
              <a:rPr lang="en" sz="9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 du </a:t>
            </a:r>
            <a:r>
              <a:rPr lang="en" sz="900" u="sng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RÉCITMST, </a:t>
            </a:r>
            <a:r>
              <a:rPr lang="en" sz="9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en" sz="900" u="sng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</a:t>
            </a:r>
            <a:r>
              <a:rPr lang="en" sz="9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.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58" name="Google Shape;1258;p57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7983713" y="4670645"/>
            <a:ext cx="1108530" cy="392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58"/>
          <p:cNvSpPr txBox="1">
            <a:spLocks noGrp="1"/>
          </p:cNvSpPr>
          <p:nvPr>
            <p:ph type="body" idx="4294967295"/>
          </p:nvPr>
        </p:nvSpPr>
        <p:spPr>
          <a:xfrm>
            <a:off x="2713975" y="1723475"/>
            <a:ext cx="3696300" cy="21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11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64" name="Google Shape;1264;p58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265" name="Google Shape;1265;p5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6" name="Google Shape;1266;p58"/>
          <p:cNvPicPr preferRelativeResize="0"/>
          <p:nvPr/>
        </p:nvPicPr>
        <p:blipFill rotWithShape="1">
          <a:blip r:embed="rId5">
            <a:alphaModFix/>
          </a:blip>
          <a:srcRect l="3113" t="6884" r="3113" b="28657"/>
          <a:stretch/>
        </p:blipFill>
        <p:spPr>
          <a:xfrm>
            <a:off x="680000" y="1768100"/>
            <a:ext cx="1608600" cy="1481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267" name="Google Shape;1267;p58"/>
          <p:cNvSpPr txBox="1"/>
          <p:nvPr/>
        </p:nvSpPr>
        <p:spPr>
          <a:xfrm>
            <a:off x="0" y="0"/>
            <a:ext cx="3000000" cy="3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68" name="Google Shape;1268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7831313" y="4594445"/>
            <a:ext cx="1108530" cy="392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9" name="Google Shape;1269;p5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562675" y="1542900"/>
            <a:ext cx="2428925" cy="2428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" name="Google Shape;1274;p5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sp>
        <p:nvSpPr>
          <p:cNvPr id="1275" name="Google Shape;1275;p59"/>
          <p:cNvSpPr txBox="1"/>
          <p:nvPr/>
        </p:nvSpPr>
        <p:spPr>
          <a:xfrm>
            <a:off x="313175" y="225375"/>
            <a:ext cx="34152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ScratchJr</a:t>
            </a:r>
            <a:endParaRPr sz="4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76" name="Google Shape;1276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46750" y="1215175"/>
            <a:ext cx="1603875" cy="1336555"/>
          </a:xfrm>
          <a:prstGeom prst="rect">
            <a:avLst/>
          </a:prstGeom>
          <a:noFill/>
          <a:ln>
            <a:noFill/>
          </a:ln>
        </p:spPr>
      </p:pic>
      <p:sp>
        <p:nvSpPr>
          <p:cNvPr id="1277" name="Google Shape;1277;p59"/>
          <p:cNvSpPr txBox="1"/>
          <p:nvPr/>
        </p:nvSpPr>
        <p:spPr>
          <a:xfrm>
            <a:off x="509288" y="3286975"/>
            <a:ext cx="2278800" cy="116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Pour commencer : 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Missions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Vidéos et aide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78" name="Google Shape;1278;p5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207193" y="228600"/>
            <a:ext cx="5860607" cy="4612076"/>
          </a:xfrm>
          <a:prstGeom prst="rect">
            <a:avLst/>
          </a:prstGeom>
          <a:noFill/>
          <a:ln>
            <a:noFill/>
          </a:ln>
        </p:spPr>
      </p:pic>
      <p:sp>
        <p:nvSpPr>
          <p:cNvPr id="1279" name="Google Shape;1279;p59"/>
          <p:cNvSpPr txBox="1"/>
          <p:nvPr/>
        </p:nvSpPr>
        <p:spPr>
          <a:xfrm>
            <a:off x="4958075" y="1148775"/>
            <a:ext cx="13302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2.Choisir a-plan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80" name="Google Shape;1280;p59"/>
          <p:cNvSpPr txBox="1"/>
          <p:nvPr/>
        </p:nvSpPr>
        <p:spPr>
          <a:xfrm>
            <a:off x="3410250" y="2249275"/>
            <a:ext cx="14361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1.Choisir lutin.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81" name="Google Shape;1281;p59"/>
          <p:cNvSpPr txBox="1"/>
          <p:nvPr/>
        </p:nvSpPr>
        <p:spPr>
          <a:xfrm>
            <a:off x="4958075" y="3974525"/>
            <a:ext cx="24267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3.Déplacer les blocs ici.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82" name="Google Shape;1282;p59"/>
          <p:cNvSpPr txBox="1"/>
          <p:nvPr/>
        </p:nvSpPr>
        <p:spPr>
          <a:xfrm>
            <a:off x="7425025" y="1950975"/>
            <a:ext cx="1523700" cy="83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Dosis"/>
                <a:ea typeface="Dosis"/>
                <a:cs typeface="Dosis"/>
                <a:sym typeface="Dosis"/>
              </a:rPr>
              <a:t>4.Démarrer le programme avec les drapeau vert.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cxnSp>
        <p:nvCxnSpPr>
          <p:cNvPr id="1283" name="Google Shape;1283;p59"/>
          <p:cNvCxnSpPr/>
          <p:nvPr/>
        </p:nvCxnSpPr>
        <p:spPr>
          <a:xfrm rot="10800000">
            <a:off x="3789100" y="1862300"/>
            <a:ext cx="0" cy="4434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284" name="Google Shape;1284;p59"/>
          <p:cNvCxnSpPr/>
          <p:nvPr/>
        </p:nvCxnSpPr>
        <p:spPr>
          <a:xfrm rot="10800000" flipH="1">
            <a:off x="5199925" y="894775"/>
            <a:ext cx="741600" cy="2097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285" name="Google Shape;1285;p59"/>
          <p:cNvCxnSpPr/>
          <p:nvPr/>
        </p:nvCxnSpPr>
        <p:spPr>
          <a:xfrm flipH="1">
            <a:off x="5812550" y="3603675"/>
            <a:ext cx="588600" cy="3708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cxnSp>
        <p:nvCxnSpPr>
          <p:cNvPr id="1286" name="Google Shape;1286;p59"/>
          <p:cNvCxnSpPr/>
          <p:nvPr/>
        </p:nvCxnSpPr>
        <p:spPr>
          <a:xfrm rot="10800000">
            <a:off x="7546025" y="910925"/>
            <a:ext cx="362700" cy="10965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" name="Google Shape;1291;p6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  <p:pic>
        <p:nvPicPr>
          <p:cNvPr id="1292" name="Google Shape;1292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3" name="Google Shape;1293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0" y="152400"/>
            <a:ext cx="9144001" cy="40725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61"/>
          <p:cNvSpPr txBox="1">
            <a:spLocks noGrp="1"/>
          </p:cNvSpPr>
          <p:nvPr>
            <p:ph type="body" idx="1"/>
          </p:nvPr>
        </p:nvSpPr>
        <p:spPr>
          <a:xfrm>
            <a:off x="2393575" y="152700"/>
            <a:ext cx="6347100" cy="4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: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ScratchJr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Padlet de ressources pour 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débuter avec </a:t>
            </a:r>
            <a:r>
              <a:rPr lang="en" sz="22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ScratchJr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Site du </a:t>
            </a:r>
            <a:r>
              <a:rPr lang="en" sz="22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 du préscolaire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Ubuntu"/>
              <a:buChar char="●"/>
            </a:pPr>
            <a:r>
              <a:rPr lang="en" sz="22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Activités créatives </a:t>
            </a:r>
            <a:endParaRPr sz="22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299" name="Google Shape;1299;p6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0" name="Google Shape;1300;p6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346150" y="1169322"/>
            <a:ext cx="2088775" cy="14768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p6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6</a:t>
            </a:fld>
            <a:endParaRPr/>
          </a:p>
        </p:txBody>
      </p:sp>
      <p:sp>
        <p:nvSpPr>
          <p:cNvPr id="1306" name="Google Shape;1306;p62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matins, dès le 7 septembre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07" name="Google Shape;1307;p62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08" name="Google Shape;1308;p62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309" name="Google Shape;1309;p62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u="sng">
                <a:solidFill>
                  <a:schemeClr val="hlink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  <a:hlinkClick r:id="rId4"/>
              </a:rPr>
              <a:t>http://recitmst.qc.ca/ecv-zoom</a:t>
            </a:r>
            <a:r>
              <a:rPr lang="en" sz="2400"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</a:rPr>
              <a:t> </a:t>
            </a:r>
            <a:endParaRPr sz="2400" b="1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10" name="Google Shape;1310;p6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63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16" name="Google Shape;1316;p6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317" name="Google Shape;1317;p63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318" name="Google Shape;1318;p63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19" name="Google Shape;1319;p63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20" name="Google Shape;1320;p63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5" name="Google Shape;1325;p64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426425" y="1451225"/>
            <a:ext cx="2291150" cy="550600"/>
          </a:xfrm>
          <a:prstGeom prst="rect">
            <a:avLst/>
          </a:prstGeom>
          <a:noFill/>
          <a:ln>
            <a:noFill/>
          </a:ln>
        </p:spPr>
      </p:pic>
      <p:sp>
        <p:nvSpPr>
          <p:cNvPr id="1326" name="Google Shape;1326;p64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434343"/>
                </a:solidFill>
                <a:latin typeface="Montserrat"/>
                <a:ea typeface="Montserrat"/>
                <a:cs typeface="Montserrat"/>
                <a:sym typeface="Montserrat"/>
              </a:rPr>
              <a:t>Free templates for all your presentation needs</a:t>
            </a:r>
            <a:endParaRPr sz="1800" b="1">
              <a:solidFill>
                <a:srgbClr val="434343"/>
              </a:solidFill>
              <a:latin typeface="Montserrat"/>
              <a:ea typeface="Montserrat"/>
              <a:cs typeface="Montserrat"/>
              <a:sym typeface="Montserrat"/>
            </a:endParaRPr>
          </a:p>
        </p:txBody>
      </p:sp>
      <p:grpSp>
        <p:nvGrpSpPr>
          <p:cNvPr id="1327" name="Google Shape;1327;p64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328" name="Google Shape;1328;p64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329" name="Google Shape;1329;p64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Ready to use, professional and customizable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30" name="Google Shape;1330;p64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31" name="Google Shape;1331;p64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332" name="Google Shape;1332;p64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100% free for personal or commercial use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33" name="Google Shape;1333;p64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avLst/>
                <a:gdLst/>
                <a:ahLst/>
                <a:cxnLst/>
                <a:rect l="l" t="t" r="r" b="b"/>
                <a:pathLst>
                  <a:path w="6674" h="5928" extrusionOk="0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34" name="Google Shape;1334;p64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335" name="Google Shape;1335;p64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Blow your audience away with attractive visuals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36" name="Google Shape;1336;p64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  <p:grpSp>
          <p:nvGrpSpPr>
            <p:cNvPr id="1337" name="Google Shape;1337;p64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338" name="Google Shape;1338;p64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" sz="1200">
                    <a:solidFill>
                      <a:srgbClr val="434343"/>
                    </a:solidFill>
                    <a:latin typeface="Montserrat"/>
                    <a:ea typeface="Montserrat"/>
                    <a:cs typeface="Montserrat"/>
                    <a:sym typeface="Montserrat"/>
                  </a:rPr>
                  <a:t>For PowerPoint and Google Slides</a:t>
                </a:r>
                <a:endParaRPr sz="1200">
                  <a:solidFill>
                    <a:srgbClr val="434343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339" name="Google Shape;1339;p64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5929" extrusionOk="0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imandra template">
  <a:themeElements>
    <a:clrScheme name="Custom 347">
      <a:dk1>
        <a:srgbClr val="24283B"/>
      </a:dk1>
      <a:lt1>
        <a:srgbClr val="FFFFFF"/>
      </a:lt1>
      <a:dk2>
        <a:srgbClr val="80828B"/>
      </a:dk2>
      <a:lt2>
        <a:srgbClr val="EAECF0"/>
      </a:lt2>
      <a:accent1>
        <a:srgbClr val="FFCE00"/>
      </a:accent1>
      <a:accent2>
        <a:srgbClr val="FFF14C"/>
      </a:accent2>
      <a:accent3>
        <a:srgbClr val="9FE2D0"/>
      </a:accent3>
      <a:accent4>
        <a:srgbClr val="1AB6D1"/>
      </a:accent4>
      <a:accent5>
        <a:srgbClr val="0784B1"/>
      </a:accent5>
      <a:accent6>
        <a:srgbClr val="EE7673"/>
      </a:accent6>
      <a:hlink>
        <a:srgbClr val="3180BD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393</Words>
  <Application>Microsoft Office PowerPoint</Application>
  <PresentationFormat>Affichage à l'écran (16:9)</PresentationFormat>
  <Paragraphs>66</Paragraphs>
  <Slides>8</Slides>
  <Notes>8</Notes>
  <HiddenSlides>0</HiddenSlides>
  <MMClips>0</MMClips>
  <ScaleCrop>false</ScaleCrop>
  <HeadingPairs>
    <vt:vector size="6" baseType="variant">
      <vt:variant>
        <vt:lpstr>Polices utilisées</vt:lpstr>
      </vt:variant>
      <vt:variant>
        <vt:i4>13</vt:i4>
      </vt:variant>
      <vt:variant>
        <vt:lpstr>Thème</vt:lpstr>
      </vt:variant>
      <vt:variant>
        <vt:i4>4</vt:i4>
      </vt:variant>
      <vt:variant>
        <vt:lpstr>Titres des diapositives</vt:lpstr>
      </vt:variant>
      <vt:variant>
        <vt:i4>8</vt:i4>
      </vt:variant>
    </vt:vector>
  </HeadingPairs>
  <TitlesOfParts>
    <vt:vector size="25" baseType="lpstr">
      <vt:lpstr>Viga</vt:lpstr>
      <vt:lpstr>Sniglet</vt:lpstr>
      <vt:lpstr>Arial</vt:lpstr>
      <vt:lpstr>Ubuntu</vt:lpstr>
      <vt:lpstr>Montserrat</vt:lpstr>
      <vt:lpstr>Calibri</vt:lpstr>
      <vt:lpstr>Roboto</vt:lpstr>
      <vt:lpstr>Dosis</vt:lpstr>
      <vt:lpstr>Bangers</vt:lpstr>
      <vt:lpstr>Trebuchet MS</vt:lpstr>
      <vt:lpstr>Red Hat Display</vt:lpstr>
      <vt:lpstr>Corbel</vt:lpstr>
      <vt:lpstr>Red Hat Text</vt:lpstr>
      <vt:lpstr>Friar template</vt:lpstr>
      <vt:lpstr>Simple Light</vt:lpstr>
      <vt:lpstr>Friar template</vt:lpstr>
      <vt:lpstr>Timandra template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L’équipe du RÉCIT MST est disponible  les mercredis matins, dès le 7 septembre de 9 h à 11 h 30. </vt:lpstr>
      <vt:lpstr>MERCI !</vt:lpstr>
      <vt:lpstr>Présentation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Utilisateur</dc:creator>
  <cp:lastModifiedBy>Fiset Sonia</cp:lastModifiedBy>
  <cp:revision>1</cp:revision>
  <dcterms:modified xsi:type="dcterms:W3CDTF">2022-10-25T19:29:21Z</dcterms:modified>
</cp:coreProperties>
</file>