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Sniglet"/>
      <p:regular r:id="rId23"/>
    </p:embeddedFont>
    <p:embeddedFont>
      <p:font typeface="Dosis"/>
      <p:regular r:id="rId24"/>
      <p:bold r:id="rId25"/>
    </p:embeddedFont>
    <p:embeddedFont>
      <p:font typeface="Ubuntu"/>
      <p:regular r:id="rId26"/>
      <p:bold r:id="rId27"/>
      <p:italic r:id="rId28"/>
      <p:boldItalic r:id="rId29"/>
    </p:embeddedFont>
    <p:embeddedFont>
      <p:font typeface="Viga"/>
      <p:regular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Dosis-regular.fntdata"/><Relationship Id="rId23" Type="http://schemas.openxmlformats.org/officeDocument/2006/relationships/font" Target="fonts/Sniglet-regular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Ubuntu-regular.fntdata"/><Relationship Id="rId25" Type="http://schemas.openxmlformats.org/officeDocument/2006/relationships/font" Target="fonts/Dosis-bold.fntdata"/><Relationship Id="rId28" Type="http://schemas.openxmlformats.org/officeDocument/2006/relationships/font" Target="fonts/Ubuntu-italic.fntdata"/><Relationship Id="rId27" Type="http://schemas.openxmlformats.org/officeDocument/2006/relationships/font" Target="fonts/Ubuntu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Ubuntu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Viga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recit.org/ul/qhu" TargetMode="External"/><Relationship Id="rId3" Type="http://schemas.openxmlformats.org/officeDocument/2006/relationships/hyperlink" Target="https://drive.google.com/file/d/1ffXj7UsbM6mttsx-d6YILMkmUOg9yPJF/view?usp=sharing" TargetMode="External"/><Relationship Id="rId4" Type="http://schemas.openxmlformats.org/officeDocument/2006/relationships/hyperlink" Target="http://recit.org/ul/qe1" TargetMode="External"/><Relationship Id="rId5" Type="http://schemas.openxmlformats.org/officeDocument/2006/relationships/hyperlink" Target="https://docs.google.com/document/d/1qGa6968HUocqkOjz0CSwVDdBvQ8mUWSJltb9eWWJSvU/edit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recit.org/ul/qhu" TargetMode="External"/><Relationship Id="rId3" Type="http://schemas.openxmlformats.org/officeDocument/2006/relationships/hyperlink" Target="https://drive.google.com/file/d/1ffXj7UsbM6mttsx-d6YILMkmUOg9yPJF/view?usp=sharing" TargetMode="External"/><Relationship Id="rId4" Type="http://schemas.openxmlformats.org/officeDocument/2006/relationships/hyperlink" Target="http://recit.org/ul/qe1" TargetMode="External"/><Relationship Id="rId5" Type="http://schemas.openxmlformats.org/officeDocument/2006/relationships/hyperlink" Target="https://docs.google.com/document/d/1qGa6968HUocqkOjz0CSwVDdBvQ8mUWSJltb9eWWJSvU/edit" TargetMode="Externa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recit.org/ul/qhu" TargetMode="External"/><Relationship Id="rId3" Type="http://schemas.openxmlformats.org/officeDocument/2006/relationships/hyperlink" Target="https://drive.google.com/file/d/1ffXj7UsbM6mttsx-d6YILMkmUOg9yPJF/view?usp=sharing" TargetMode="External"/><Relationship Id="rId4" Type="http://schemas.openxmlformats.org/officeDocument/2006/relationships/hyperlink" Target="http://recit.org/ul/qe1" TargetMode="External"/><Relationship Id="rId5" Type="http://schemas.openxmlformats.org/officeDocument/2006/relationships/hyperlink" Target="https://docs.google.com/document/d/1qGa6968HUocqkOjz0CSwVDdBvQ8mUWSJltb9eWWJSvU/edit" TargetMode="Externa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recit.org/ul/qhu" TargetMode="External"/><Relationship Id="rId3" Type="http://schemas.openxmlformats.org/officeDocument/2006/relationships/hyperlink" Target="https://drive.google.com/file/d/1ffXj7UsbM6mttsx-d6YILMkmUOg9yPJF/view?usp=sharing" TargetMode="External"/><Relationship Id="rId4" Type="http://schemas.openxmlformats.org/officeDocument/2006/relationships/hyperlink" Target="http://recit.org/ul/qe1" TargetMode="External"/><Relationship Id="rId5" Type="http://schemas.openxmlformats.org/officeDocument/2006/relationships/hyperlink" Target="https://docs.google.com/document/d/1qGa6968HUocqkOjz0CSwVDdBvQ8mUWSJltb9eWWJSvU/edit" TargetMode="Externa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recit.org/ul/qhu" TargetMode="External"/><Relationship Id="rId3" Type="http://schemas.openxmlformats.org/officeDocument/2006/relationships/hyperlink" Target="https://drive.google.com/file/d/1ffXj7UsbM6mttsx-d6YILMkmUOg9yPJF/view?usp=sharing" TargetMode="External"/><Relationship Id="rId4" Type="http://schemas.openxmlformats.org/officeDocument/2006/relationships/hyperlink" Target="http://recit.org/ul/qe1" TargetMode="External"/><Relationship Id="rId5" Type="http://schemas.openxmlformats.org/officeDocument/2006/relationships/hyperlink" Target="https://docs.google.com/document/d/1qGa6968HUocqkOjz0CSwVDdBvQ8mUWSJltb9eWWJSvU/edit" TargetMode="Externa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recit.org/ul/qhu" TargetMode="External"/><Relationship Id="rId3" Type="http://schemas.openxmlformats.org/officeDocument/2006/relationships/hyperlink" Target="https://drive.google.com/file/d/1ffXj7UsbM6mttsx-d6YILMkmUOg9yPJF/view?usp=sharing" TargetMode="External"/><Relationship Id="rId4" Type="http://schemas.openxmlformats.org/officeDocument/2006/relationships/hyperlink" Target="http://recit.org/ul/qe1" TargetMode="External"/><Relationship Id="rId5" Type="http://schemas.openxmlformats.org/officeDocument/2006/relationships/hyperlink" Target="https://docs.google.com/document/d/1qGa6968HUocqkOjz0CSwVDdBvQ8mUWSJltb9eWWJSvU/edit" TargetMode="Externa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meet.jit.si/RECITMSTDistance" TargetMode="Externa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recit.org/ul/qhv" TargetMode="External"/><Relationship Id="rId3" Type="http://schemas.openxmlformats.org/officeDocument/2006/relationships/hyperlink" Target="https://drive.google.com/file/d/1veKb8iER6gGxtPkuedXFz-zG5safNP1p/view?usp=sharing" TargetMode="External"/><Relationship Id="rId4" Type="http://schemas.openxmlformats.org/officeDocument/2006/relationships/hyperlink" Target="http://recit.org/ul/qht" TargetMode="External"/><Relationship Id="rId5" Type="http://schemas.openxmlformats.org/officeDocument/2006/relationships/hyperlink" Target="https://docs.google.com/document/d/1DEUvK0w5C_2tUQx0wj6zEhYXA22RLXe87GRC8HQ5AbU/edit?usp=sharing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recit.org/ul/qht" TargetMode="External"/><Relationship Id="rId3" Type="http://schemas.openxmlformats.org/officeDocument/2006/relationships/hyperlink" Target="https://docs.google.com/document/d/1DEUvK0w5C_2tUQx0wj6zEhYXA22RLXe87GRC8HQ5AbU/edit?usp=sharing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forms.gle/JzUrVvY4PkzkK74RA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meet.jit.si/RECITMSTDistance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recit.qc.ca/nouvelle/rdv-virtuels-printaniers-du-recit-se-former-a-distance/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tinkercad.com/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recit.org/ul/qhu" TargetMode="External"/><Relationship Id="rId3" Type="http://schemas.openxmlformats.org/officeDocument/2006/relationships/hyperlink" Target="https://drive.google.com/file/d/1ffXj7UsbM6mttsx-d6YILMkmUOg9yPJF/view?usp=sharing" TargetMode="External"/><Relationship Id="rId4" Type="http://schemas.openxmlformats.org/officeDocument/2006/relationships/hyperlink" Target="http://recit.org/ul/qe1" TargetMode="External"/><Relationship Id="rId5" Type="http://schemas.openxmlformats.org/officeDocument/2006/relationships/hyperlink" Target="https://docs.google.com/document/d/1qGa6968HUocqkOjz0CSwVDdBvQ8mUWSJltb9eWWJSvU/edit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780d56aeae_0_482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780d56aeae_0_48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documents des défis PDF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http://recit.org/ul/qhu</a:t>
            </a:r>
            <a:r>
              <a:rPr lang="en"/>
              <a:t>  ou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https://drive.google.com/file/d/1ffXj7UsbM6mttsx-d6YILMkmUOg9yPJF/view?usp=sharing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tutoriel pour la clé :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http://recit.org/ul/qe1</a:t>
            </a:r>
            <a:r>
              <a:rPr lang="en"/>
              <a:t>  ou </a:t>
            </a:r>
            <a:r>
              <a:rPr lang="en" u="sng">
                <a:solidFill>
                  <a:schemeClr val="hlink"/>
                </a:solidFill>
                <a:hlinkClick r:id="rId5"/>
              </a:rPr>
              <a:t>https://docs.google.com/document/d/1qGa6968HUocqkOjz0CSwVDdBvQ8mUWSJltb9eWWJSvU/edit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780d56aeae_0_48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780d56aeae_0_48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documents des défis PDF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http://recit.org/ul/qhu</a:t>
            </a:r>
            <a:r>
              <a:rPr lang="en"/>
              <a:t>  ou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https://drive.google.com/file/d/1ffXj7UsbM6mttsx-d6YILMkmUOg9yPJF/view?usp=sharing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tutoriel pour la clé :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http://recit.org/ul/qe1</a:t>
            </a:r>
            <a:r>
              <a:rPr lang="en"/>
              <a:t>  ou </a:t>
            </a:r>
            <a:r>
              <a:rPr lang="en" u="sng">
                <a:solidFill>
                  <a:schemeClr val="hlink"/>
                </a:solidFill>
                <a:hlinkClick r:id="rId5"/>
              </a:rPr>
              <a:t>https://docs.google.com/document/d/1qGa6968HUocqkOjz0CSwVDdBvQ8mUWSJltb9eWWJSvU/edit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780d56aeae_0_48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780d56aeae_0_48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documents des défis PDF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http://recit.org/ul/qhu</a:t>
            </a:r>
            <a:r>
              <a:rPr lang="en"/>
              <a:t>  ou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https://drive.google.com/file/d/1ffXj7UsbM6mttsx-d6YILMkmUOg9yPJF/view?usp=sharing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tutoriel pour la clé :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http://recit.org/ul/qe1</a:t>
            </a:r>
            <a:r>
              <a:rPr lang="en"/>
              <a:t>  ou </a:t>
            </a:r>
            <a:r>
              <a:rPr lang="en" u="sng">
                <a:solidFill>
                  <a:schemeClr val="hlink"/>
                </a:solidFill>
                <a:hlinkClick r:id="rId5"/>
              </a:rPr>
              <a:t>https://docs.google.com/document/d/1qGa6968HUocqkOjz0CSwVDdBvQ8mUWSJltb9eWWJSvU/edit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85339c2ed9_1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85339c2ed9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documents des défis PDF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http://recit.org/ul/qhu</a:t>
            </a:r>
            <a:r>
              <a:rPr lang="en"/>
              <a:t>  ou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https://drive.google.com/file/d/1ffXj7UsbM6mttsx-d6YILMkmUOg9yPJF/view?usp=sharing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tutoriel pour la clé :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http://recit.org/ul/qe1</a:t>
            </a:r>
            <a:r>
              <a:rPr lang="en"/>
              <a:t>  ou </a:t>
            </a:r>
            <a:r>
              <a:rPr lang="en" u="sng">
                <a:solidFill>
                  <a:schemeClr val="hlink"/>
                </a:solidFill>
                <a:hlinkClick r:id="rId5"/>
              </a:rPr>
              <a:t>https://docs.google.com/document/d/1qGa6968HUocqkOjz0CSwVDdBvQ8mUWSJltb9eWWJSvU/edit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85339c2ed9_1_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" name="Google Shape;679;g85339c2ed9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documents des défis PDF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http://recit.org/ul/qhu</a:t>
            </a:r>
            <a:r>
              <a:rPr lang="en"/>
              <a:t>  ou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https://drive.google.com/file/d/1ffXj7UsbM6mttsx-d6YILMkmUOg9yPJF/view?usp=sharing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tutoriel pour la clé :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http://recit.org/ul/qe1</a:t>
            </a:r>
            <a:r>
              <a:rPr lang="en"/>
              <a:t>  ou </a:t>
            </a:r>
            <a:r>
              <a:rPr lang="en" u="sng">
                <a:solidFill>
                  <a:schemeClr val="hlink"/>
                </a:solidFill>
                <a:hlinkClick r:id="rId5"/>
              </a:rPr>
              <a:t>https://docs.google.com/document/d/1qGa6968HUocqkOjz0CSwVDdBvQ8mUWSJltb9eWWJSvU/edit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85339c2ed9_1_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85339c2ed9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documents des défis PDF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http://recit.org/ul/qhu</a:t>
            </a:r>
            <a:r>
              <a:rPr lang="en"/>
              <a:t>  ou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https://drive.google.com/file/d/1ffXj7UsbM6mttsx-d6YILMkmUOg9yPJF/view?usp=sharing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tutoriel pour la clé :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http://recit.org/ul/qe1</a:t>
            </a:r>
            <a:r>
              <a:rPr lang="en"/>
              <a:t>  ou </a:t>
            </a:r>
            <a:r>
              <a:rPr lang="en" u="sng">
                <a:solidFill>
                  <a:schemeClr val="hlink"/>
                </a:solidFill>
                <a:hlinkClick r:id="rId5"/>
              </a:rPr>
              <a:t>https://docs.google.com/document/d/1qGa6968HUocqkOjz0CSwVDdBvQ8mUWSJltb9eWWJSvU/edit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780d56aeae_0_12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" name="Google Shape;691;g780d56aeae_0_1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Salle de vidéoconférence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https://meet.jit.si/RECITMSTDistance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780d56aeae_0_12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1" name="Google Shape;701;g780d56aeae_0_1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780d56aeae_0_6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780d56aeae_0_6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la présentation téléchargeable PDF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http://recit.org/ul/qhv</a:t>
            </a:r>
            <a:r>
              <a:rPr lang="en"/>
              <a:t>  ou 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https://drive.google.com/file/d/1veKb8iER6gGxtPkuedXFz-zG5safNP1p/view?usp=sharing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Document collaboratif Tinkercad dessin 3D : </a:t>
            </a:r>
            <a:r>
              <a:rPr lang="en" u="sng">
                <a:solidFill>
                  <a:schemeClr val="accent1"/>
                </a:solidFill>
                <a:hlinkClick r:id="rId4"/>
              </a:rPr>
              <a:t>http://recit.org/ul/qht</a:t>
            </a:r>
            <a:r>
              <a:rPr lang="en"/>
              <a:t>  ou  </a:t>
            </a:r>
            <a:r>
              <a:rPr lang="en" u="sng">
                <a:solidFill>
                  <a:schemeClr val="accent1"/>
                </a:solidFill>
                <a:hlinkClick r:id="rId5"/>
              </a:rPr>
              <a:t>https://docs.google.com/document/d/1DEUvK0w5C_2tUQx0wj6zEhYXA22RLXe87GRC8HQ5AbU/edit?usp=sharing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780d56aeae_0_121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780d56aeae_0_1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Document collaboratif Tinkercad dessin 3D : </a:t>
            </a:r>
            <a:r>
              <a:rPr lang="en" u="sng">
                <a:solidFill>
                  <a:schemeClr val="accent1"/>
                </a:solidFill>
                <a:hlinkClick r:id="rId2"/>
              </a:rPr>
              <a:t>http://recit.org/ul/qht</a:t>
            </a:r>
            <a:r>
              <a:rPr lang="en"/>
              <a:t> </a:t>
            </a:r>
            <a:r>
              <a:rPr lang="en"/>
              <a:t> ou 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https://docs.google.com/document/d/1DEUvK0w5C_2tUQx0wj6zEhYXA22RLXe87GRC8HQ5AbU/edit?usp=sharing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780d56aeae_0_61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780d56aeae_0_6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Formulaire d’informations des participants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https://forms.gle/JzUrVvY4PkzkK74RA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780d56aeae_0_6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8" name="Google Shape;618;g780d56aeae_0_6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Salle de vidéoconférence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https://meet.jit.si/RECITMSTDistance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780d56aeae_0_6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780d56aeae_0_6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les rendez-vous virtuels printaniers du RÉCIT à venir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http://recit.qc.ca/nouvelle/rdv-virtuels-printaniers-du-recit-se-former-a-distance/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780d56aeae_0_478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780d56aeae_0_47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TInkercad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https://www.tinkercad.com/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85339c2ed9_1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85339c2ed9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documents des défis PDF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http://recit.org/ul/qhu</a:t>
            </a:r>
            <a:r>
              <a:rPr lang="en"/>
              <a:t>  ou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https://drive.google.com/file/d/1ffXj7UsbM6mttsx-d6YILMkmUOg9yPJF/view?usp=sharing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tutoriel pour la clé :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http://recit.org/ul/qe1</a:t>
            </a:r>
            <a:r>
              <a:rPr lang="en"/>
              <a:t>  ou </a:t>
            </a:r>
            <a:r>
              <a:rPr lang="en" u="sng">
                <a:solidFill>
                  <a:schemeClr val="hlink"/>
                </a:solidFill>
                <a:hlinkClick r:id="rId5"/>
              </a:rPr>
              <a:t>https://docs.google.com/document/d/1qGa6968HUocqkOjz0CSwVDdBvQ8mUWSJltb9eWWJSvU/edit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"/>
          <p:cNvSpPr txBox="1"/>
          <p:nvPr>
            <p:ph type="ctrTitle"/>
          </p:nvPr>
        </p:nvSpPr>
        <p:spPr>
          <a:xfrm>
            <a:off x="2305100" y="1161050"/>
            <a:ext cx="6153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3" name="Google Shape;163;p2"/>
          <p:cNvSpPr/>
          <p:nvPr/>
        </p:nvSpPr>
        <p:spPr>
          <a:xfrm>
            <a:off x="723692" y="4220091"/>
            <a:ext cx="794875" cy="985737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4" name="Google Shape;164;p2"/>
          <p:cNvSpPr/>
          <p:nvPr/>
        </p:nvSpPr>
        <p:spPr>
          <a:xfrm>
            <a:off x="-58319" y="3053287"/>
            <a:ext cx="782014" cy="890356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5" name="Google Shape;165;p2"/>
          <p:cNvSpPr/>
          <p:nvPr/>
        </p:nvSpPr>
        <p:spPr>
          <a:xfrm>
            <a:off x="4025101" y="3422420"/>
            <a:ext cx="370865" cy="809588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6" name="Google Shape;166;p2"/>
          <p:cNvSpPr/>
          <p:nvPr/>
        </p:nvSpPr>
        <p:spPr>
          <a:xfrm>
            <a:off x="3078045" y="3128354"/>
            <a:ext cx="730671" cy="895811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7" name="Google Shape;167;p2"/>
          <p:cNvSpPr/>
          <p:nvPr/>
        </p:nvSpPr>
        <p:spPr>
          <a:xfrm>
            <a:off x="5401648" y="3285712"/>
            <a:ext cx="805934" cy="75083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8" name="Google Shape;168;p2"/>
          <p:cNvSpPr/>
          <p:nvPr/>
        </p:nvSpPr>
        <p:spPr>
          <a:xfrm>
            <a:off x="8364459" y="3346843"/>
            <a:ext cx="873792" cy="600260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9" name="Google Shape;169;p2"/>
          <p:cNvSpPr/>
          <p:nvPr/>
        </p:nvSpPr>
        <p:spPr>
          <a:xfrm>
            <a:off x="4551116" y="3125540"/>
            <a:ext cx="657208" cy="679227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0" name="Google Shape;170;p2"/>
          <p:cNvSpPr/>
          <p:nvPr/>
        </p:nvSpPr>
        <p:spPr>
          <a:xfrm>
            <a:off x="4419881" y="3994834"/>
            <a:ext cx="919681" cy="950908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1" name="Google Shape;171;p2"/>
          <p:cNvSpPr/>
          <p:nvPr/>
        </p:nvSpPr>
        <p:spPr>
          <a:xfrm>
            <a:off x="2644912" y="4036538"/>
            <a:ext cx="890356" cy="706800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2" name="Google Shape;172;p2"/>
          <p:cNvSpPr/>
          <p:nvPr/>
        </p:nvSpPr>
        <p:spPr>
          <a:xfrm>
            <a:off x="2116542" y="3186156"/>
            <a:ext cx="829755" cy="780163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3" name="Google Shape;173;p2"/>
          <p:cNvSpPr/>
          <p:nvPr/>
        </p:nvSpPr>
        <p:spPr>
          <a:xfrm>
            <a:off x="1347361" y="3186147"/>
            <a:ext cx="599146" cy="706812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4" name="Google Shape;174;p2"/>
          <p:cNvSpPr/>
          <p:nvPr/>
        </p:nvSpPr>
        <p:spPr>
          <a:xfrm>
            <a:off x="2681615" y="4813558"/>
            <a:ext cx="816944" cy="313967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5" name="Google Shape;175;p2"/>
          <p:cNvSpPr/>
          <p:nvPr/>
        </p:nvSpPr>
        <p:spPr>
          <a:xfrm>
            <a:off x="7146421" y="4508764"/>
            <a:ext cx="1040884" cy="730620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6" name="Google Shape;176;p2"/>
          <p:cNvSpPr/>
          <p:nvPr/>
        </p:nvSpPr>
        <p:spPr>
          <a:xfrm>
            <a:off x="7146430" y="3104432"/>
            <a:ext cx="684732" cy="721463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7" name="Google Shape;177;p2"/>
          <p:cNvSpPr/>
          <p:nvPr/>
        </p:nvSpPr>
        <p:spPr>
          <a:xfrm>
            <a:off x="5262207" y="4729516"/>
            <a:ext cx="525046" cy="372666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8" name="Google Shape;178;p2"/>
          <p:cNvSpPr/>
          <p:nvPr/>
        </p:nvSpPr>
        <p:spPr>
          <a:xfrm>
            <a:off x="8376372" y="4729061"/>
            <a:ext cx="508532" cy="324976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9" name="Google Shape;179;p2"/>
          <p:cNvSpPr/>
          <p:nvPr/>
        </p:nvSpPr>
        <p:spPr>
          <a:xfrm>
            <a:off x="3808716" y="4429326"/>
            <a:ext cx="570935" cy="567282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0" name="Google Shape;180;p2"/>
          <p:cNvSpPr/>
          <p:nvPr/>
        </p:nvSpPr>
        <p:spPr>
          <a:xfrm>
            <a:off x="7975391" y="3053272"/>
            <a:ext cx="541560" cy="67927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1" name="Google Shape;181;p2"/>
          <p:cNvSpPr/>
          <p:nvPr/>
        </p:nvSpPr>
        <p:spPr>
          <a:xfrm>
            <a:off x="1570785" y="4028295"/>
            <a:ext cx="734324" cy="723314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247060" y="4094875"/>
            <a:ext cx="275434" cy="244207"/>
          </a:xfrm>
          <a:custGeom>
            <a:rect b="b" l="l" r="r" t="t"/>
            <a:pathLst>
              <a:path extrusionOk="0" h="4880" w="5504">
                <a:moveTo>
                  <a:pt x="5173" y="0"/>
                </a:moveTo>
                <a:lnTo>
                  <a:pt x="5063" y="37"/>
                </a:lnTo>
                <a:lnTo>
                  <a:pt x="4990" y="110"/>
                </a:lnTo>
                <a:lnTo>
                  <a:pt x="4770" y="404"/>
                </a:lnTo>
                <a:lnTo>
                  <a:pt x="4513" y="624"/>
                </a:lnTo>
                <a:lnTo>
                  <a:pt x="4219" y="844"/>
                </a:lnTo>
                <a:lnTo>
                  <a:pt x="3926" y="991"/>
                </a:lnTo>
                <a:lnTo>
                  <a:pt x="3742" y="1064"/>
                </a:lnTo>
                <a:lnTo>
                  <a:pt x="3559" y="1101"/>
                </a:lnTo>
                <a:lnTo>
                  <a:pt x="3229" y="1101"/>
                </a:lnTo>
                <a:lnTo>
                  <a:pt x="2862" y="1028"/>
                </a:lnTo>
                <a:lnTo>
                  <a:pt x="2532" y="917"/>
                </a:lnTo>
                <a:lnTo>
                  <a:pt x="2239" y="807"/>
                </a:lnTo>
                <a:lnTo>
                  <a:pt x="1908" y="734"/>
                </a:lnTo>
                <a:lnTo>
                  <a:pt x="1578" y="661"/>
                </a:lnTo>
                <a:lnTo>
                  <a:pt x="1248" y="624"/>
                </a:lnTo>
                <a:lnTo>
                  <a:pt x="918" y="661"/>
                </a:lnTo>
                <a:lnTo>
                  <a:pt x="625" y="771"/>
                </a:lnTo>
                <a:lnTo>
                  <a:pt x="478" y="844"/>
                </a:lnTo>
                <a:lnTo>
                  <a:pt x="368" y="954"/>
                </a:lnTo>
                <a:lnTo>
                  <a:pt x="258" y="1064"/>
                </a:lnTo>
                <a:lnTo>
                  <a:pt x="148" y="1211"/>
                </a:lnTo>
                <a:lnTo>
                  <a:pt x="111" y="1284"/>
                </a:lnTo>
                <a:lnTo>
                  <a:pt x="111" y="1321"/>
                </a:lnTo>
                <a:lnTo>
                  <a:pt x="148" y="1431"/>
                </a:lnTo>
                <a:lnTo>
                  <a:pt x="258" y="1468"/>
                </a:lnTo>
                <a:lnTo>
                  <a:pt x="368" y="1468"/>
                </a:lnTo>
                <a:lnTo>
                  <a:pt x="698" y="1284"/>
                </a:lnTo>
                <a:lnTo>
                  <a:pt x="1028" y="1174"/>
                </a:lnTo>
                <a:lnTo>
                  <a:pt x="1028" y="2531"/>
                </a:lnTo>
                <a:lnTo>
                  <a:pt x="955" y="3228"/>
                </a:lnTo>
                <a:lnTo>
                  <a:pt x="881" y="3925"/>
                </a:lnTo>
                <a:lnTo>
                  <a:pt x="698" y="3852"/>
                </a:lnTo>
                <a:lnTo>
                  <a:pt x="551" y="3742"/>
                </a:lnTo>
                <a:lnTo>
                  <a:pt x="368" y="3632"/>
                </a:lnTo>
                <a:lnTo>
                  <a:pt x="184" y="3522"/>
                </a:lnTo>
                <a:lnTo>
                  <a:pt x="111" y="3522"/>
                </a:lnTo>
                <a:lnTo>
                  <a:pt x="38" y="3595"/>
                </a:lnTo>
                <a:lnTo>
                  <a:pt x="1" y="3669"/>
                </a:lnTo>
                <a:lnTo>
                  <a:pt x="1" y="3779"/>
                </a:lnTo>
                <a:lnTo>
                  <a:pt x="38" y="3962"/>
                </a:lnTo>
                <a:lnTo>
                  <a:pt x="148" y="4145"/>
                </a:lnTo>
                <a:lnTo>
                  <a:pt x="294" y="4256"/>
                </a:lnTo>
                <a:lnTo>
                  <a:pt x="514" y="4402"/>
                </a:lnTo>
                <a:lnTo>
                  <a:pt x="735" y="4476"/>
                </a:lnTo>
                <a:lnTo>
                  <a:pt x="1175" y="4476"/>
                </a:lnTo>
                <a:lnTo>
                  <a:pt x="1248" y="4439"/>
                </a:lnTo>
                <a:lnTo>
                  <a:pt x="1321" y="4402"/>
                </a:lnTo>
                <a:lnTo>
                  <a:pt x="1395" y="4256"/>
                </a:lnTo>
                <a:lnTo>
                  <a:pt x="1505" y="3485"/>
                </a:lnTo>
                <a:lnTo>
                  <a:pt x="1578" y="2715"/>
                </a:lnTo>
                <a:lnTo>
                  <a:pt x="1578" y="1908"/>
                </a:lnTo>
                <a:lnTo>
                  <a:pt x="1542" y="1504"/>
                </a:lnTo>
                <a:lnTo>
                  <a:pt x="1505" y="1138"/>
                </a:lnTo>
                <a:lnTo>
                  <a:pt x="1762" y="1174"/>
                </a:lnTo>
                <a:lnTo>
                  <a:pt x="2128" y="1321"/>
                </a:lnTo>
                <a:lnTo>
                  <a:pt x="2459" y="1431"/>
                </a:lnTo>
                <a:lnTo>
                  <a:pt x="2825" y="1578"/>
                </a:lnTo>
                <a:lnTo>
                  <a:pt x="3192" y="1651"/>
                </a:lnTo>
                <a:lnTo>
                  <a:pt x="3486" y="1651"/>
                </a:lnTo>
                <a:lnTo>
                  <a:pt x="3449" y="2531"/>
                </a:lnTo>
                <a:lnTo>
                  <a:pt x="3412" y="3449"/>
                </a:lnTo>
                <a:lnTo>
                  <a:pt x="3412" y="3999"/>
                </a:lnTo>
                <a:lnTo>
                  <a:pt x="3412" y="4256"/>
                </a:lnTo>
                <a:lnTo>
                  <a:pt x="3412" y="4366"/>
                </a:lnTo>
                <a:lnTo>
                  <a:pt x="3412" y="4402"/>
                </a:lnTo>
                <a:lnTo>
                  <a:pt x="3449" y="4402"/>
                </a:lnTo>
                <a:lnTo>
                  <a:pt x="3412" y="4476"/>
                </a:lnTo>
                <a:lnTo>
                  <a:pt x="3376" y="4512"/>
                </a:lnTo>
                <a:lnTo>
                  <a:pt x="3376" y="4659"/>
                </a:lnTo>
                <a:lnTo>
                  <a:pt x="3376" y="4696"/>
                </a:lnTo>
                <a:lnTo>
                  <a:pt x="3412" y="4806"/>
                </a:lnTo>
                <a:lnTo>
                  <a:pt x="3522" y="4879"/>
                </a:lnTo>
                <a:lnTo>
                  <a:pt x="3632" y="4879"/>
                </a:lnTo>
                <a:lnTo>
                  <a:pt x="3742" y="4842"/>
                </a:lnTo>
                <a:lnTo>
                  <a:pt x="3853" y="4732"/>
                </a:lnTo>
                <a:lnTo>
                  <a:pt x="3926" y="4586"/>
                </a:lnTo>
                <a:lnTo>
                  <a:pt x="3926" y="4439"/>
                </a:lnTo>
                <a:lnTo>
                  <a:pt x="3926" y="4256"/>
                </a:lnTo>
                <a:lnTo>
                  <a:pt x="3963" y="3045"/>
                </a:lnTo>
                <a:lnTo>
                  <a:pt x="3963" y="1871"/>
                </a:lnTo>
                <a:lnTo>
                  <a:pt x="3963" y="1541"/>
                </a:lnTo>
                <a:lnTo>
                  <a:pt x="4366" y="1394"/>
                </a:lnTo>
                <a:lnTo>
                  <a:pt x="4733" y="1138"/>
                </a:lnTo>
                <a:lnTo>
                  <a:pt x="5063" y="844"/>
                </a:lnTo>
                <a:lnTo>
                  <a:pt x="5320" y="551"/>
                </a:lnTo>
                <a:lnTo>
                  <a:pt x="5467" y="367"/>
                </a:lnTo>
                <a:lnTo>
                  <a:pt x="5503" y="257"/>
                </a:lnTo>
                <a:lnTo>
                  <a:pt x="5503" y="184"/>
                </a:lnTo>
                <a:lnTo>
                  <a:pt x="5430" y="74"/>
                </a:lnTo>
                <a:lnTo>
                  <a:pt x="5356" y="37"/>
                </a:lnTo>
                <a:lnTo>
                  <a:pt x="528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3" name="Google Shape;183;p2"/>
          <p:cNvSpPr/>
          <p:nvPr/>
        </p:nvSpPr>
        <p:spPr>
          <a:xfrm>
            <a:off x="8516944" y="4082884"/>
            <a:ext cx="690236" cy="510383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4" name="Google Shape;184;p2"/>
          <p:cNvSpPr/>
          <p:nvPr/>
        </p:nvSpPr>
        <p:spPr>
          <a:xfrm>
            <a:off x="859713" y="3417443"/>
            <a:ext cx="317620" cy="659010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5" name="Google Shape;185;p2"/>
          <p:cNvSpPr/>
          <p:nvPr/>
        </p:nvSpPr>
        <p:spPr>
          <a:xfrm rot="1920742">
            <a:off x="5707038" y="4213989"/>
            <a:ext cx="884797" cy="750834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6" name="Google Shape;186;p2"/>
          <p:cNvSpPr/>
          <p:nvPr/>
        </p:nvSpPr>
        <p:spPr>
          <a:xfrm rot="-3496844">
            <a:off x="115839" y="4509560"/>
            <a:ext cx="537852" cy="464440"/>
          </a:xfrm>
          <a:custGeom>
            <a:rect b="b" l="l" r="r" t="t"/>
            <a:pathLst>
              <a:path extrusionOk="0" h="9281" w="10748">
                <a:moveTo>
                  <a:pt x="4072" y="550"/>
                </a:moveTo>
                <a:lnTo>
                  <a:pt x="4329" y="587"/>
                </a:lnTo>
                <a:lnTo>
                  <a:pt x="4585" y="697"/>
                </a:lnTo>
                <a:lnTo>
                  <a:pt x="4842" y="844"/>
                </a:lnTo>
                <a:lnTo>
                  <a:pt x="5025" y="1064"/>
                </a:lnTo>
                <a:lnTo>
                  <a:pt x="5136" y="1211"/>
                </a:lnTo>
                <a:lnTo>
                  <a:pt x="5209" y="1394"/>
                </a:lnTo>
                <a:lnTo>
                  <a:pt x="5246" y="1541"/>
                </a:lnTo>
                <a:lnTo>
                  <a:pt x="5282" y="1724"/>
                </a:lnTo>
                <a:lnTo>
                  <a:pt x="5282" y="2091"/>
                </a:lnTo>
                <a:lnTo>
                  <a:pt x="5246" y="2458"/>
                </a:lnTo>
                <a:lnTo>
                  <a:pt x="5209" y="2641"/>
                </a:lnTo>
                <a:lnTo>
                  <a:pt x="4695" y="1761"/>
                </a:lnTo>
                <a:lnTo>
                  <a:pt x="4072" y="550"/>
                </a:lnTo>
                <a:close/>
                <a:moveTo>
                  <a:pt x="1357" y="3008"/>
                </a:moveTo>
                <a:lnTo>
                  <a:pt x="1504" y="3265"/>
                </a:lnTo>
                <a:lnTo>
                  <a:pt x="1614" y="3558"/>
                </a:lnTo>
                <a:lnTo>
                  <a:pt x="1797" y="3852"/>
                </a:lnTo>
                <a:lnTo>
                  <a:pt x="1467" y="3778"/>
                </a:lnTo>
                <a:lnTo>
                  <a:pt x="1137" y="3742"/>
                </a:lnTo>
                <a:lnTo>
                  <a:pt x="1321" y="3118"/>
                </a:lnTo>
                <a:lnTo>
                  <a:pt x="1357" y="3008"/>
                </a:lnTo>
                <a:close/>
                <a:moveTo>
                  <a:pt x="3815" y="550"/>
                </a:moveTo>
                <a:lnTo>
                  <a:pt x="4072" y="1174"/>
                </a:lnTo>
                <a:lnTo>
                  <a:pt x="4329" y="1798"/>
                </a:lnTo>
                <a:lnTo>
                  <a:pt x="4695" y="2531"/>
                </a:lnTo>
                <a:lnTo>
                  <a:pt x="5099" y="3265"/>
                </a:lnTo>
                <a:lnTo>
                  <a:pt x="4989" y="3852"/>
                </a:lnTo>
                <a:lnTo>
                  <a:pt x="4732" y="3191"/>
                </a:lnTo>
                <a:lnTo>
                  <a:pt x="4475" y="2531"/>
                </a:lnTo>
                <a:lnTo>
                  <a:pt x="4255" y="1981"/>
                </a:lnTo>
                <a:lnTo>
                  <a:pt x="4035" y="1467"/>
                </a:lnTo>
                <a:lnTo>
                  <a:pt x="3742" y="880"/>
                </a:lnTo>
                <a:lnTo>
                  <a:pt x="3558" y="587"/>
                </a:lnTo>
                <a:lnTo>
                  <a:pt x="3815" y="550"/>
                </a:lnTo>
                <a:close/>
                <a:moveTo>
                  <a:pt x="1761" y="1724"/>
                </a:moveTo>
                <a:lnTo>
                  <a:pt x="1724" y="1798"/>
                </a:lnTo>
                <a:lnTo>
                  <a:pt x="1761" y="1944"/>
                </a:lnTo>
                <a:lnTo>
                  <a:pt x="1834" y="2018"/>
                </a:lnTo>
                <a:lnTo>
                  <a:pt x="1944" y="2054"/>
                </a:lnTo>
                <a:lnTo>
                  <a:pt x="2054" y="2054"/>
                </a:lnTo>
                <a:lnTo>
                  <a:pt x="2274" y="2531"/>
                </a:lnTo>
                <a:lnTo>
                  <a:pt x="2458" y="2971"/>
                </a:lnTo>
                <a:lnTo>
                  <a:pt x="3008" y="4182"/>
                </a:lnTo>
                <a:lnTo>
                  <a:pt x="3081" y="4329"/>
                </a:lnTo>
                <a:lnTo>
                  <a:pt x="2825" y="4255"/>
                </a:lnTo>
                <a:lnTo>
                  <a:pt x="2458" y="4072"/>
                </a:lnTo>
                <a:lnTo>
                  <a:pt x="2164" y="3742"/>
                </a:lnTo>
                <a:lnTo>
                  <a:pt x="1944" y="3375"/>
                </a:lnTo>
                <a:lnTo>
                  <a:pt x="1724" y="2935"/>
                </a:lnTo>
                <a:lnTo>
                  <a:pt x="1651" y="2715"/>
                </a:lnTo>
                <a:lnTo>
                  <a:pt x="1504" y="2494"/>
                </a:lnTo>
                <a:lnTo>
                  <a:pt x="1724" y="1761"/>
                </a:lnTo>
                <a:lnTo>
                  <a:pt x="1761" y="1724"/>
                </a:lnTo>
                <a:close/>
                <a:moveTo>
                  <a:pt x="2604" y="1174"/>
                </a:moveTo>
                <a:lnTo>
                  <a:pt x="2715" y="1614"/>
                </a:lnTo>
                <a:lnTo>
                  <a:pt x="2861" y="2054"/>
                </a:lnTo>
                <a:lnTo>
                  <a:pt x="3228" y="2898"/>
                </a:lnTo>
                <a:lnTo>
                  <a:pt x="3998" y="4695"/>
                </a:lnTo>
                <a:lnTo>
                  <a:pt x="3632" y="4549"/>
                </a:lnTo>
                <a:lnTo>
                  <a:pt x="3522" y="4365"/>
                </a:lnTo>
                <a:lnTo>
                  <a:pt x="3301" y="3888"/>
                </a:lnTo>
                <a:lnTo>
                  <a:pt x="2861" y="2935"/>
                </a:lnTo>
                <a:lnTo>
                  <a:pt x="2274" y="1834"/>
                </a:lnTo>
                <a:lnTo>
                  <a:pt x="2311" y="1651"/>
                </a:lnTo>
                <a:lnTo>
                  <a:pt x="2421" y="1467"/>
                </a:lnTo>
                <a:lnTo>
                  <a:pt x="2604" y="1174"/>
                </a:lnTo>
                <a:close/>
                <a:moveTo>
                  <a:pt x="3338" y="660"/>
                </a:moveTo>
                <a:lnTo>
                  <a:pt x="3375" y="770"/>
                </a:lnTo>
                <a:lnTo>
                  <a:pt x="3668" y="1467"/>
                </a:lnTo>
                <a:lnTo>
                  <a:pt x="3962" y="2164"/>
                </a:lnTo>
                <a:lnTo>
                  <a:pt x="4182" y="2788"/>
                </a:lnTo>
                <a:lnTo>
                  <a:pt x="4402" y="3412"/>
                </a:lnTo>
                <a:lnTo>
                  <a:pt x="4769" y="4659"/>
                </a:lnTo>
                <a:lnTo>
                  <a:pt x="4732" y="4805"/>
                </a:lnTo>
                <a:lnTo>
                  <a:pt x="4659" y="4805"/>
                </a:lnTo>
                <a:lnTo>
                  <a:pt x="4549" y="4842"/>
                </a:lnTo>
                <a:lnTo>
                  <a:pt x="3668" y="2971"/>
                </a:lnTo>
                <a:lnTo>
                  <a:pt x="3191" y="1981"/>
                </a:lnTo>
                <a:lnTo>
                  <a:pt x="2971" y="1504"/>
                </a:lnTo>
                <a:lnTo>
                  <a:pt x="2788" y="991"/>
                </a:lnTo>
                <a:lnTo>
                  <a:pt x="3045" y="807"/>
                </a:lnTo>
                <a:lnTo>
                  <a:pt x="3338" y="660"/>
                </a:lnTo>
                <a:close/>
                <a:moveTo>
                  <a:pt x="7703" y="4952"/>
                </a:moveTo>
                <a:lnTo>
                  <a:pt x="7960" y="5246"/>
                </a:lnTo>
                <a:lnTo>
                  <a:pt x="7960" y="5246"/>
                </a:lnTo>
                <a:lnTo>
                  <a:pt x="7887" y="5209"/>
                </a:lnTo>
                <a:lnTo>
                  <a:pt x="7593" y="5319"/>
                </a:lnTo>
                <a:lnTo>
                  <a:pt x="7300" y="5466"/>
                </a:lnTo>
                <a:lnTo>
                  <a:pt x="7190" y="5356"/>
                </a:lnTo>
                <a:lnTo>
                  <a:pt x="7080" y="5246"/>
                </a:lnTo>
                <a:lnTo>
                  <a:pt x="7373" y="5099"/>
                </a:lnTo>
                <a:lnTo>
                  <a:pt x="7703" y="4952"/>
                </a:lnTo>
                <a:close/>
                <a:moveTo>
                  <a:pt x="8070" y="5356"/>
                </a:moveTo>
                <a:lnTo>
                  <a:pt x="8180" y="5466"/>
                </a:lnTo>
                <a:lnTo>
                  <a:pt x="7923" y="5576"/>
                </a:lnTo>
                <a:lnTo>
                  <a:pt x="7923" y="5576"/>
                </a:lnTo>
                <a:lnTo>
                  <a:pt x="8033" y="5429"/>
                </a:lnTo>
                <a:lnTo>
                  <a:pt x="8070" y="5356"/>
                </a:lnTo>
                <a:close/>
                <a:moveTo>
                  <a:pt x="7556" y="5612"/>
                </a:moveTo>
                <a:lnTo>
                  <a:pt x="7483" y="5722"/>
                </a:lnTo>
                <a:lnTo>
                  <a:pt x="7483" y="5686"/>
                </a:lnTo>
                <a:lnTo>
                  <a:pt x="7556" y="5612"/>
                </a:lnTo>
                <a:close/>
                <a:moveTo>
                  <a:pt x="8327" y="5649"/>
                </a:moveTo>
                <a:lnTo>
                  <a:pt x="8327" y="5686"/>
                </a:lnTo>
                <a:lnTo>
                  <a:pt x="7850" y="6163"/>
                </a:lnTo>
                <a:lnTo>
                  <a:pt x="7740" y="6016"/>
                </a:lnTo>
                <a:lnTo>
                  <a:pt x="7997" y="5796"/>
                </a:lnTo>
                <a:lnTo>
                  <a:pt x="8327" y="5649"/>
                </a:lnTo>
                <a:close/>
                <a:moveTo>
                  <a:pt x="8437" y="5796"/>
                </a:moveTo>
                <a:lnTo>
                  <a:pt x="8584" y="6053"/>
                </a:lnTo>
                <a:lnTo>
                  <a:pt x="8143" y="6163"/>
                </a:lnTo>
                <a:lnTo>
                  <a:pt x="8437" y="5796"/>
                </a:lnTo>
                <a:close/>
                <a:moveTo>
                  <a:pt x="8437" y="6346"/>
                </a:moveTo>
                <a:lnTo>
                  <a:pt x="8180" y="6676"/>
                </a:lnTo>
                <a:lnTo>
                  <a:pt x="8107" y="6493"/>
                </a:lnTo>
                <a:lnTo>
                  <a:pt x="8437" y="6346"/>
                </a:lnTo>
                <a:close/>
                <a:moveTo>
                  <a:pt x="8767" y="6309"/>
                </a:moveTo>
                <a:lnTo>
                  <a:pt x="8840" y="6419"/>
                </a:lnTo>
                <a:lnTo>
                  <a:pt x="8547" y="6676"/>
                </a:lnTo>
                <a:lnTo>
                  <a:pt x="8767" y="6309"/>
                </a:lnTo>
                <a:close/>
                <a:moveTo>
                  <a:pt x="9024" y="4695"/>
                </a:moveTo>
                <a:lnTo>
                  <a:pt x="9244" y="4732"/>
                </a:lnTo>
                <a:lnTo>
                  <a:pt x="9464" y="4805"/>
                </a:lnTo>
                <a:lnTo>
                  <a:pt x="9647" y="4915"/>
                </a:lnTo>
                <a:lnTo>
                  <a:pt x="9831" y="5062"/>
                </a:lnTo>
                <a:lnTo>
                  <a:pt x="9904" y="5099"/>
                </a:lnTo>
                <a:lnTo>
                  <a:pt x="9941" y="5099"/>
                </a:lnTo>
                <a:lnTo>
                  <a:pt x="10051" y="5209"/>
                </a:lnTo>
                <a:lnTo>
                  <a:pt x="10161" y="5429"/>
                </a:lnTo>
                <a:lnTo>
                  <a:pt x="10198" y="5649"/>
                </a:lnTo>
                <a:lnTo>
                  <a:pt x="10234" y="5869"/>
                </a:lnTo>
                <a:lnTo>
                  <a:pt x="10198" y="6089"/>
                </a:lnTo>
                <a:lnTo>
                  <a:pt x="10161" y="6346"/>
                </a:lnTo>
                <a:lnTo>
                  <a:pt x="10088" y="6566"/>
                </a:lnTo>
                <a:lnTo>
                  <a:pt x="9941" y="7006"/>
                </a:lnTo>
                <a:lnTo>
                  <a:pt x="9904" y="7080"/>
                </a:lnTo>
                <a:lnTo>
                  <a:pt x="9647" y="6676"/>
                </a:lnTo>
                <a:lnTo>
                  <a:pt x="9024" y="5832"/>
                </a:lnTo>
                <a:lnTo>
                  <a:pt x="8620" y="5282"/>
                </a:lnTo>
                <a:lnTo>
                  <a:pt x="8400" y="5025"/>
                </a:lnTo>
                <a:lnTo>
                  <a:pt x="8143" y="4842"/>
                </a:lnTo>
                <a:lnTo>
                  <a:pt x="8584" y="4732"/>
                </a:lnTo>
                <a:lnTo>
                  <a:pt x="8804" y="4695"/>
                </a:lnTo>
                <a:close/>
                <a:moveTo>
                  <a:pt x="1064" y="3962"/>
                </a:moveTo>
                <a:lnTo>
                  <a:pt x="1357" y="4182"/>
                </a:lnTo>
                <a:lnTo>
                  <a:pt x="1651" y="4329"/>
                </a:lnTo>
                <a:lnTo>
                  <a:pt x="2348" y="4585"/>
                </a:lnTo>
                <a:lnTo>
                  <a:pt x="2458" y="4659"/>
                </a:lnTo>
                <a:lnTo>
                  <a:pt x="2494" y="4695"/>
                </a:lnTo>
                <a:lnTo>
                  <a:pt x="2568" y="4732"/>
                </a:lnTo>
                <a:lnTo>
                  <a:pt x="2641" y="4695"/>
                </a:lnTo>
                <a:lnTo>
                  <a:pt x="4329" y="5319"/>
                </a:lnTo>
                <a:lnTo>
                  <a:pt x="4329" y="5356"/>
                </a:lnTo>
                <a:lnTo>
                  <a:pt x="4292" y="5319"/>
                </a:lnTo>
                <a:lnTo>
                  <a:pt x="3888" y="5172"/>
                </a:lnTo>
                <a:lnTo>
                  <a:pt x="3705" y="5136"/>
                </a:lnTo>
                <a:lnTo>
                  <a:pt x="3485" y="5099"/>
                </a:lnTo>
                <a:lnTo>
                  <a:pt x="3448" y="5136"/>
                </a:lnTo>
                <a:lnTo>
                  <a:pt x="3411" y="5172"/>
                </a:lnTo>
                <a:lnTo>
                  <a:pt x="3448" y="5246"/>
                </a:lnTo>
                <a:lnTo>
                  <a:pt x="3595" y="5392"/>
                </a:lnTo>
                <a:lnTo>
                  <a:pt x="3852" y="5539"/>
                </a:lnTo>
                <a:lnTo>
                  <a:pt x="4108" y="5686"/>
                </a:lnTo>
                <a:lnTo>
                  <a:pt x="4402" y="5759"/>
                </a:lnTo>
                <a:lnTo>
                  <a:pt x="4365" y="5906"/>
                </a:lnTo>
                <a:lnTo>
                  <a:pt x="4035" y="5906"/>
                </a:lnTo>
                <a:lnTo>
                  <a:pt x="3742" y="5869"/>
                </a:lnTo>
                <a:lnTo>
                  <a:pt x="3411" y="5759"/>
                </a:lnTo>
                <a:lnTo>
                  <a:pt x="3228" y="5686"/>
                </a:lnTo>
                <a:lnTo>
                  <a:pt x="3191" y="5612"/>
                </a:lnTo>
                <a:lnTo>
                  <a:pt x="3155" y="5576"/>
                </a:lnTo>
                <a:lnTo>
                  <a:pt x="3118" y="5539"/>
                </a:lnTo>
                <a:lnTo>
                  <a:pt x="3081" y="5502"/>
                </a:lnTo>
                <a:lnTo>
                  <a:pt x="3045" y="5502"/>
                </a:lnTo>
                <a:lnTo>
                  <a:pt x="3008" y="5539"/>
                </a:lnTo>
                <a:lnTo>
                  <a:pt x="2971" y="5649"/>
                </a:lnTo>
                <a:lnTo>
                  <a:pt x="2971" y="5722"/>
                </a:lnTo>
                <a:lnTo>
                  <a:pt x="3008" y="5796"/>
                </a:lnTo>
                <a:lnTo>
                  <a:pt x="3045" y="5869"/>
                </a:lnTo>
                <a:lnTo>
                  <a:pt x="3191" y="6016"/>
                </a:lnTo>
                <a:lnTo>
                  <a:pt x="3338" y="6126"/>
                </a:lnTo>
                <a:lnTo>
                  <a:pt x="3522" y="6199"/>
                </a:lnTo>
                <a:lnTo>
                  <a:pt x="3742" y="6273"/>
                </a:lnTo>
                <a:lnTo>
                  <a:pt x="3962" y="6309"/>
                </a:lnTo>
                <a:lnTo>
                  <a:pt x="4182" y="6309"/>
                </a:lnTo>
                <a:lnTo>
                  <a:pt x="3962" y="6676"/>
                </a:lnTo>
                <a:lnTo>
                  <a:pt x="3742" y="6603"/>
                </a:lnTo>
                <a:lnTo>
                  <a:pt x="3228" y="6456"/>
                </a:lnTo>
                <a:lnTo>
                  <a:pt x="2971" y="6419"/>
                </a:lnTo>
                <a:lnTo>
                  <a:pt x="2715" y="6383"/>
                </a:lnTo>
                <a:lnTo>
                  <a:pt x="2641" y="6383"/>
                </a:lnTo>
                <a:lnTo>
                  <a:pt x="2641" y="6456"/>
                </a:lnTo>
                <a:lnTo>
                  <a:pt x="2641" y="6493"/>
                </a:lnTo>
                <a:lnTo>
                  <a:pt x="2678" y="6529"/>
                </a:lnTo>
                <a:lnTo>
                  <a:pt x="2861" y="6676"/>
                </a:lnTo>
                <a:lnTo>
                  <a:pt x="3081" y="6786"/>
                </a:lnTo>
                <a:lnTo>
                  <a:pt x="3522" y="6970"/>
                </a:lnTo>
                <a:lnTo>
                  <a:pt x="3742" y="7080"/>
                </a:lnTo>
                <a:lnTo>
                  <a:pt x="3632" y="7226"/>
                </a:lnTo>
                <a:lnTo>
                  <a:pt x="3522" y="7336"/>
                </a:lnTo>
                <a:lnTo>
                  <a:pt x="2935" y="7080"/>
                </a:lnTo>
                <a:lnTo>
                  <a:pt x="2311" y="6823"/>
                </a:lnTo>
                <a:lnTo>
                  <a:pt x="2238" y="6823"/>
                </a:lnTo>
                <a:lnTo>
                  <a:pt x="2201" y="6860"/>
                </a:lnTo>
                <a:lnTo>
                  <a:pt x="2201" y="6896"/>
                </a:lnTo>
                <a:lnTo>
                  <a:pt x="2201" y="6970"/>
                </a:lnTo>
                <a:lnTo>
                  <a:pt x="2458" y="7190"/>
                </a:lnTo>
                <a:lnTo>
                  <a:pt x="2678" y="7410"/>
                </a:lnTo>
                <a:lnTo>
                  <a:pt x="2971" y="7557"/>
                </a:lnTo>
                <a:lnTo>
                  <a:pt x="3265" y="7703"/>
                </a:lnTo>
                <a:lnTo>
                  <a:pt x="2971" y="7960"/>
                </a:lnTo>
                <a:lnTo>
                  <a:pt x="2641" y="7960"/>
                </a:lnTo>
                <a:lnTo>
                  <a:pt x="2311" y="7887"/>
                </a:lnTo>
                <a:lnTo>
                  <a:pt x="1981" y="7777"/>
                </a:lnTo>
                <a:lnTo>
                  <a:pt x="1871" y="7777"/>
                </a:lnTo>
                <a:lnTo>
                  <a:pt x="1834" y="7813"/>
                </a:lnTo>
                <a:lnTo>
                  <a:pt x="1797" y="7850"/>
                </a:lnTo>
                <a:lnTo>
                  <a:pt x="1797" y="7923"/>
                </a:lnTo>
                <a:lnTo>
                  <a:pt x="1834" y="8070"/>
                </a:lnTo>
                <a:lnTo>
                  <a:pt x="1944" y="8143"/>
                </a:lnTo>
                <a:lnTo>
                  <a:pt x="2091" y="8217"/>
                </a:lnTo>
                <a:lnTo>
                  <a:pt x="2238" y="8290"/>
                </a:lnTo>
                <a:lnTo>
                  <a:pt x="2348" y="8327"/>
                </a:lnTo>
                <a:lnTo>
                  <a:pt x="2164" y="8364"/>
                </a:lnTo>
                <a:lnTo>
                  <a:pt x="1944" y="8364"/>
                </a:lnTo>
                <a:lnTo>
                  <a:pt x="1761" y="8327"/>
                </a:lnTo>
                <a:lnTo>
                  <a:pt x="1541" y="8253"/>
                </a:lnTo>
                <a:lnTo>
                  <a:pt x="1247" y="8070"/>
                </a:lnTo>
                <a:lnTo>
                  <a:pt x="1027" y="7850"/>
                </a:lnTo>
                <a:lnTo>
                  <a:pt x="844" y="7593"/>
                </a:lnTo>
                <a:lnTo>
                  <a:pt x="697" y="7300"/>
                </a:lnTo>
                <a:lnTo>
                  <a:pt x="624" y="6970"/>
                </a:lnTo>
                <a:lnTo>
                  <a:pt x="550" y="6676"/>
                </a:lnTo>
                <a:lnTo>
                  <a:pt x="550" y="6346"/>
                </a:lnTo>
                <a:lnTo>
                  <a:pt x="550" y="6016"/>
                </a:lnTo>
                <a:lnTo>
                  <a:pt x="624" y="5502"/>
                </a:lnTo>
                <a:lnTo>
                  <a:pt x="734" y="4989"/>
                </a:lnTo>
                <a:lnTo>
                  <a:pt x="1064" y="3962"/>
                </a:lnTo>
                <a:close/>
                <a:moveTo>
                  <a:pt x="6786" y="5429"/>
                </a:moveTo>
                <a:lnTo>
                  <a:pt x="6860" y="5649"/>
                </a:lnTo>
                <a:lnTo>
                  <a:pt x="6970" y="5832"/>
                </a:lnTo>
                <a:lnTo>
                  <a:pt x="7006" y="5906"/>
                </a:lnTo>
                <a:lnTo>
                  <a:pt x="7043" y="5979"/>
                </a:lnTo>
                <a:lnTo>
                  <a:pt x="7116" y="6016"/>
                </a:lnTo>
                <a:lnTo>
                  <a:pt x="7813" y="7006"/>
                </a:lnTo>
                <a:lnTo>
                  <a:pt x="8143" y="7520"/>
                </a:lnTo>
                <a:lnTo>
                  <a:pt x="8143" y="7667"/>
                </a:lnTo>
                <a:lnTo>
                  <a:pt x="8143" y="7740"/>
                </a:lnTo>
                <a:lnTo>
                  <a:pt x="8217" y="7813"/>
                </a:lnTo>
                <a:lnTo>
                  <a:pt x="8290" y="7850"/>
                </a:lnTo>
                <a:lnTo>
                  <a:pt x="8363" y="7850"/>
                </a:lnTo>
                <a:lnTo>
                  <a:pt x="8400" y="7813"/>
                </a:lnTo>
                <a:lnTo>
                  <a:pt x="8510" y="7887"/>
                </a:lnTo>
                <a:lnTo>
                  <a:pt x="8584" y="7923"/>
                </a:lnTo>
                <a:lnTo>
                  <a:pt x="8694" y="7960"/>
                </a:lnTo>
                <a:lnTo>
                  <a:pt x="8767" y="7923"/>
                </a:lnTo>
                <a:lnTo>
                  <a:pt x="8877" y="7997"/>
                </a:lnTo>
                <a:lnTo>
                  <a:pt x="8987" y="7997"/>
                </a:lnTo>
                <a:lnTo>
                  <a:pt x="9060" y="8033"/>
                </a:lnTo>
                <a:lnTo>
                  <a:pt x="9134" y="7997"/>
                </a:lnTo>
                <a:lnTo>
                  <a:pt x="9207" y="7923"/>
                </a:lnTo>
                <a:lnTo>
                  <a:pt x="9207" y="7813"/>
                </a:lnTo>
                <a:lnTo>
                  <a:pt x="9207" y="7740"/>
                </a:lnTo>
                <a:lnTo>
                  <a:pt x="9134" y="7667"/>
                </a:lnTo>
                <a:lnTo>
                  <a:pt x="9170" y="7557"/>
                </a:lnTo>
                <a:lnTo>
                  <a:pt x="9207" y="7483"/>
                </a:lnTo>
                <a:lnTo>
                  <a:pt x="9244" y="7410"/>
                </a:lnTo>
                <a:lnTo>
                  <a:pt x="9244" y="7373"/>
                </a:lnTo>
                <a:lnTo>
                  <a:pt x="9207" y="7300"/>
                </a:lnTo>
                <a:lnTo>
                  <a:pt x="9170" y="7263"/>
                </a:lnTo>
                <a:lnTo>
                  <a:pt x="9134" y="7226"/>
                </a:lnTo>
                <a:lnTo>
                  <a:pt x="8987" y="7226"/>
                </a:lnTo>
                <a:lnTo>
                  <a:pt x="8694" y="7336"/>
                </a:lnTo>
                <a:lnTo>
                  <a:pt x="8694" y="7300"/>
                </a:lnTo>
                <a:lnTo>
                  <a:pt x="8877" y="7153"/>
                </a:lnTo>
                <a:lnTo>
                  <a:pt x="9060" y="6970"/>
                </a:lnTo>
                <a:lnTo>
                  <a:pt x="9134" y="6860"/>
                </a:lnTo>
                <a:lnTo>
                  <a:pt x="9244" y="7043"/>
                </a:lnTo>
                <a:lnTo>
                  <a:pt x="9501" y="7446"/>
                </a:lnTo>
                <a:lnTo>
                  <a:pt x="9537" y="7593"/>
                </a:lnTo>
                <a:lnTo>
                  <a:pt x="9317" y="7887"/>
                </a:lnTo>
                <a:lnTo>
                  <a:pt x="9024" y="8143"/>
                </a:lnTo>
                <a:lnTo>
                  <a:pt x="8730" y="8364"/>
                </a:lnTo>
                <a:lnTo>
                  <a:pt x="8400" y="8547"/>
                </a:lnTo>
                <a:lnTo>
                  <a:pt x="8070" y="8657"/>
                </a:lnTo>
                <a:lnTo>
                  <a:pt x="7703" y="8694"/>
                </a:lnTo>
                <a:lnTo>
                  <a:pt x="7520" y="8694"/>
                </a:lnTo>
                <a:lnTo>
                  <a:pt x="7373" y="8657"/>
                </a:lnTo>
                <a:lnTo>
                  <a:pt x="7190" y="8620"/>
                </a:lnTo>
                <a:lnTo>
                  <a:pt x="7006" y="8547"/>
                </a:lnTo>
                <a:lnTo>
                  <a:pt x="6823" y="8437"/>
                </a:lnTo>
                <a:lnTo>
                  <a:pt x="6676" y="8290"/>
                </a:lnTo>
                <a:lnTo>
                  <a:pt x="6419" y="7997"/>
                </a:lnTo>
                <a:lnTo>
                  <a:pt x="6199" y="7667"/>
                </a:lnTo>
                <a:lnTo>
                  <a:pt x="6053" y="7300"/>
                </a:lnTo>
                <a:lnTo>
                  <a:pt x="6016" y="6896"/>
                </a:lnTo>
                <a:lnTo>
                  <a:pt x="6016" y="6676"/>
                </a:lnTo>
                <a:lnTo>
                  <a:pt x="6053" y="6493"/>
                </a:lnTo>
                <a:lnTo>
                  <a:pt x="6089" y="6309"/>
                </a:lnTo>
                <a:lnTo>
                  <a:pt x="6163" y="6126"/>
                </a:lnTo>
                <a:lnTo>
                  <a:pt x="6273" y="5943"/>
                </a:lnTo>
                <a:lnTo>
                  <a:pt x="6383" y="5759"/>
                </a:lnTo>
                <a:lnTo>
                  <a:pt x="6566" y="5576"/>
                </a:lnTo>
                <a:lnTo>
                  <a:pt x="6786" y="5429"/>
                </a:lnTo>
                <a:close/>
                <a:moveTo>
                  <a:pt x="3852" y="0"/>
                </a:moveTo>
                <a:lnTo>
                  <a:pt x="3522" y="37"/>
                </a:lnTo>
                <a:lnTo>
                  <a:pt x="3191" y="110"/>
                </a:lnTo>
                <a:lnTo>
                  <a:pt x="2898" y="257"/>
                </a:lnTo>
                <a:lnTo>
                  <a:pt x="2604" y="440"/>
                </a:lnTo>
                <a:lnTo>
                  <a:pt x="2348" y="660"/>
                </a:lnTo>
                <a:lnTo>
                  <a:pt x="2091" y="660"/>
                </a:lnTo>
                <a:lnTo>
                  <a:pt x="1871" y="734"/>
                </a:lnTo>
                <a:lnTo>
                  <a:pt x="1687" y="880"/>
                </a:lnTo>
                <a:lnTo>
                  <a:pt x="1541" y="1064"/>
                </a:lnTo>
                <a:lnTo>
                  <a:pt x="1394" y="1284"/>
                </a:lnTo>
                <a:lnTo>
                  <a:pt x="1321" y="1504"/>
                </a:lnTo>
                <a:lnTo>
                  <a:pt x="1137" y="1944"/>
                </a:lnTo>
                <a:lnTo>
                  <a:pt x="660" y="3522"/>
                </a:lnTo>
                <a:lnTo>
                  <a:pt x="404" y="4292"/>
                </a:lnTo>
                <a:lnTo>
                  <a:pt x="183" y="5062"/>
                </a:lnTo>
                <a:lnTo>
                  <a:pt x="37" y="5759"/>
                </a:lnTo>
                <a:lnTo>
                  <a:pt x="0" y="6126"/>
                </a:lnTo>
                <a:lnTo>
                  <a:pt x="0" y="6456"/>
                </a:lnTo>
                <a:lnTo>
                  <a:pt x="0" y="6786"/>
                </a:lnTo>
                <a:lnTo>
                  <a:pt x="73" y="7153"/>
                </a:lnTo>
                <a:lnTo>
                  <a:pt x="183" y="7483"/>
                </a:lnTo>
                <a:lnTo>
                  <a:pt x="330" y="7813"/>
                </a:lnTo>
                <a:lnTo>
                  <a:pt x="477" y="8033"/>
                </a:lnTo>
                <a:lnTo>
                  <a:pt x="660" y="8253"/>
                </a:lnTo>
                <a:lnTo>
                  <a:pt x="880" y="8474"/>
                </a:lnTo>
                <a:lnTo>
                  <a:pt x="1101" y="8657"/>
                </a:lnTo>
                <a:lnTo>
                  <a:pt x="1357" y="8767"/>
                </a:lnTo>
                <a:lnTo>
                  <a:pt x="1651" y="8877"/>
                </a:lnTo>
                <a:lnTo>
                  <a:pt x="1908" y="8914"/>
                </a:lnTo>
                <a:lnTo>
                  <a:pt x="2201" y="8950"/>
                </a:lnTo>
                <a:lnTo>
                  <a:pt x="2458" y="8914"/>
                </a:lnTo>
                <a:lnTo>
                  <a:pt x="2678" y="8840"/>
                </a:lnTo>
                <a:lnTo>
                  <a:pt x="2898" y="8730"/>
                </a:lnTo>
                <a:lnTo>
                  <a:pt x="3081" y="8620"/>
                </a:lnTo>
                <a:lnTo>
                  <a:pt x="3448" y="8290"/>
                </a:lnTo>
                <a:lnTo>
                  <a:pt x="3778" y="7923"/>
                </a:lnTo>
                <a:lnTo>
                  <a:pt x="3815" y="7960"/>
                </a:lnTo>
                <a:lnTo>
                  <a:pt x="3925" y="7960"/>
                </a:lnTo>
                <a:lnTo>
                  <a:pt x="4035" y="7887"/>
                </a:lnTo>
                <a:lnTo>
                  <a:pt x="4108" y="7813"/>
                </a:lnTo>
                <a:lnTo>
                  <a:pt x="4108" y="7740"/>
                </a:lnTo>
                <a:lnTo>
                  <a:pt x="4072" y="7593"/>
                </a:lnTo>
                <a:lnTo>
                  <a:pt x="4182" y="7446"/>
                </a:lnTo>
                <a:lnTo>
                  <a:pt x="4512" y="6896"/>
                </a:lnTo>
                <a:lnTo>
                  <a:pt x="4769" y="6309"/>
                </a:lnTo>
                <a:lnTo>
                  <a:pt x="5025" y="5722"/>
                </a:lnTo>
                <a:lnTo>
                  <a:pt x="5209" y="5099"/>
                </a:lnTo>
                <a:lnTo>
                  <a:pt x="5246" y="5062"/>
                </a:lnTo>
                <a:lnTo>
                  <a:pt x="5282" y="4989"/>
                </a:lnTo>
                <a:lnTo>
                  <a:pt x="5282" y="4915"/>
                </a:lnTo>
                <a:lnTo>
                  <a:pt x="5466" y="4292"/>
                </a:lnTo>
                <a:lnTo>
                  <a:pt x="5612" y="3632"/>
                </a:lnTo>
                <a:lnTo>
                  <a:pt x="5722" y="2971"/>
                </a:lnTo>
                <a:lnTo>
                  <a:pt x="5796" y="2311"/>
                </a:lnTo>
                <a:lnTo>
                  <a:pt x="5832" y="1981"/>
                </a:lnTo>
                <a:lnTo>
                  <a:pt x="5796" y="1651"/>
                </a:lnTo>
                <a:lnTo>
                  <a:pt x="5759" y="1357"/>
                </a:lnTo>
                <a:lnTo>
                  <a:pt x="5649" y="1064"/>
                </a:lnTo>
                <a:lnTo>
                  <a:pt x="5539" y="807"/>
                </a:lnTo>
                <a:lnTo>
                  <a:pt x="5356" y="587"/>
                </a:lnTo>
                <a:lnTo>
                  <a:pt x="5099" y="367"/>
                </a:lnTo>
                <a:lnTo>
                  <a:pt x="4842" y="184"/>
                </a:lnTo>
                <a:lnTo>
                  <a:pt x="4512" y="73"/>
                </a:lnTo>
                <a:lnTo>
                  <a:pt x="4182" y="0"/>
                </a:lnTo>
                <a:close/>
                <a:moveTo>
                  <a:pt x="8730" y="3962"/>
                </a:moveTo>
                <a:lnTo>
                  <a:pt x="8584" y="4072"/>
                </a:lnTo>
                <a:lnTo>
                  <a:pt x="8437" y="4182"/>
                </a:lnTo>
                <a:lnTo>
                  <a:pt x="8327" y="4329"/>
                </a:lnTo>
                <a:lnTo>
                  <a:pt x="7887" y="4439"/>
                </a:lnTo>
                <a:lnTo>
                  <a:pt x="7336" y="4585"/>
                </a:lnTo>
                <a:lnTo>
                  <a:pt x="6786" y="4842"/>
                </a:lnTo>
                <a:lnTo>
                  <a:pt x="6566" y="4989"/>
                </a:lnTo>
                <a:lnTo>
                  <a:pt x="6309" y="5172"/>
                </a:lnTo>
                <a:lnTo>
                  <a:pt x="6089" y="5356"/>
                </a:lnTo>
                <a:lnTo>
                  <a:pt x="5906" y="5576"/>
                </a:lnTo>
                <a:lnTo>
                  <a:pt x="5759" y="5796"/>
                </a:lnTo>
                <a:lnTo>
                  <a:pt x="5612" y="6053"/>
                </a:lnTo>
                <a:lnTo>
                  <a:pt x="5539" y="6309"/>
                </a:lnTo>
                <a:lnTo>
                  <a:pt x="5502" y="6603"/>
                </a:lnTo>
                <a:lnTo>
                  <a:pt x="5466" y="6860"/>
                </a:lnTo>
                <a:lnTo>
                  <a:pt x="5502" y="7116"/>
                </a:lnTo>
                <a:lnTo>
                  <a:pt x="5539" y="7373"/>
                </a:lnTo>
                <a:lnTo>
                  <a:pt x="5612" y="7630"/>
                </a:lnTo>
                <a:lnTo>
                  <a:pt x="5722" y="7887"/>
                </a:lnTo>
                <a:lnTo>
                  <a:pt x="5869" y="8107"/>
                </a:lnTo>
                <a:lnTo>
                  <a:pt x="6016" y="8327"/>
                </a:lnTo>
                <a:lnTo>
                  <a:pt x="6199" y="8547"/>
                </a:lnTo>
                <a:lnTo>
                  <a:pt x="6419" y="8730"/>
                </a:lnTo>
                <a:lnTo>
                  <a:pt x="6639" y="8914"/>
                </a:lnTo>
                <a:lnTo>
                  <a:pt x="6860" y="9060"/>
                </a:lnTo>
                <a:lnTo>
                  <a:pt x="7116" y="9170"/>
                </a:lnTo>
                <a:lnTo>
                  <a:pt x="7410" y="9244"/>
                </a:lnTo>
                <a:lnTo>
                  <a:pt x="7703" y="9281"/>
                </a:lnTo>
                <a:lnTo>
                  <a:pt x="8033" y="9244"/>
                </a:lnTo>
                <a:lnTo>
                  <a:pt x="8327" y="9170"/>
                </a:lnTo>
                <a:lnTo>
                  <a:pt x="8620" y="9024"/>
                </a:lnTo>
                <a:lnTo>
                  <a:pt x="8877" y="8877"/>
                </a:lnTo>
                <a:lnTo>
                  <a:pt x="9391" y="8547"/>
                </a:lnTo>
                <a:lnTo>
                  <a:pt x="9611" y="8364"/>
                </a:lnTo>
                <a:lnTo>
                  <a:pt x="9794" y="8143"/>
                </a:lnTo>
                <a:lnTo>
                  <a:pt x="9977" y="7923"/>
                </a:lnTo>
                <a:lnTo>
                  <a:pt x="10161" y="7703"/>
                </a:lnTo>
                <a:lnTo>
                  <a:pt x="10418" y="7190"/>
                </a:lnTo>
                <a:lnTo>
                  <a:pt x="10638" y="6676"/>
                </a:lnTo>
                <a:lnTo>
                  <a:pt x="10711" y="6346"/>
                </a:lnTo>
                <a:lnTo>
                  <a:pt x="10748" y="6053"/>
                </a:lnTo>
                <a:lnTo>
                  <a:pt x="10748" y="5722"/>
                </a:lnTo>
                <a:lnTo>
                  <a:pt x="10711" y="5466"/>
                </a:lnTo>
                <a:lnTo>
                  <a:pt x="10601" y="5172"/>
                </a:lnTo>
                <a:lnTo>
                  <a:pt x="10454" y="4915"/>
                </a:lnTo>
                <a:lnTo>
                  <a:pt x="10271" y="4659"/>
                </a:lnTo>
                <a:lnTo>
                  <a:pt x="10051" y="4439"/>
                </a:lnTo>
                <a:lnTo>
                  <a:pt x="9794" y="4255"/>
                </a:lnTo>
                <a:lnTo>
                  <a:pt x="9537" y="4108"/>
                </a:lnTo>
                <a:lnTo>
                  <a:pt x="9244" y="3998"/>
                </a:lnTo>
                <a:lnTo>
                  <a:pt x="8950" y="39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7" name="Google Shape;187;p2"/>
          <p:cNvSpPr/>
          <p:nvPr/>
        </p:nvSpPr>
        <p:spPr>
          <a:xfrm>
            <a:off x="7518184" y="3966329"/>
            <a:ext cx="846269" cy="598458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8" name="Google Shape;188;p2"/>
          <p:cNvSpPr/>
          <p:nvPr/>
        </p:nvSpPr>
        <p:spPr>
          <a:xfrm rot="-5400000">
            <a:off x="6496794" y="3021441"/>
            <a:ext cx="493819" cy="63153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9" name="Google Shape;189;p2"/>
          <p:cNvSpPr/>
          <p:nvPr/>
        </p:nvSpPr>
        <p:spPr>
          <a:xfrm>
            <a:off x="6453205" y="3705907"/>
            <a:ext cx="666366" cy="752689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0" name="Google Shape;190;p2"/>
          <p:cNvSpPr/>
          <p:nvPr/>
        </p:nvSpPr>
        <p:spPr>
          <a:xfrm>
            <a:off x="1866011" y="4742879"/>
            <a:ext cx="681078" cy="455287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1" name="Google Shape;191;p2"/>
          <p:cNvSpPr/>
          <p:nvPr/>
        </p:nvSpPr>
        <p:spPr>
          <a:xfrm>
            <a:off x="6669805" y="4614395"/>
            <a:ext cx="308462" cy="330481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letely blank">
  <p:cSld name="BLANK_1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1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_2">
  <p:cSld name="TITLE_2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Font typeface="Viga"/>
              <a:buNone/>
              <a:defRPr sz="5200">
                <a:latin typeface="Viga"/>
                <a:ea typeface="Viga"/>
                <a:cs typeface="Viga"/>
                <a:sym typeface="Vig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23" name="Google Shape;523;p1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Ubuntu"/>
              <a:buNone/>
              <a:defRPr sz="2800">
                <a:latin typeface="Ubuntu"/>
                <a:ea typeface="Ubuntu"/>
                <a:cs typeface="Ubuntu"/>
                <a:sym typeface="Ubuntu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24" name="Google Shape;52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Font typeface="Viga"/>
              <a:buNone/>
              <a:defRPr sz="5200">
                <a:latin typeface="Viga"/>
                <a:ea typeface="Viga"/>
                <a:cs typeface="Viga"/>
                <a:sym typeface="Vig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31" name="Google Shape;531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Ubuntu"/>
              <a:buNone/>
              <a:defRPr sz="2800">
                <a:latin typeface="Ubuntu"/>
                <a:ea typeface="Ubuntu"/>
                <a:cs typeface="Ubuntu"/>
                <a:sym typeface="Ubuntu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32" name="Google Shape;532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35" name="Google Shape;535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8" name="Google Shape;53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39" name="Google Shape;539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42" name="Google Shape;542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43" name="Google Shape;543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44" name="Google Shape;544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47" name="Google Shape;547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50" name="Google Shape;550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51" name="Google Shape;551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54" name="Google Shape;554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7" name="Google Shape;557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58" name="Google Shape;558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59" name="Google Shape;559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0" name="Google Shape;560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"/>
          <p:cNvSpPr txBox="1"/>
          <p:nvPr>
            <p:ph type="ctrTitle"/>
          </p:nvPr>
        </p:nvSpPr>
        <p:spPr>
          <a:xfrm>
            <a:off x="3210935" y="1661762"/>
            <a:ext cx="5301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9pPr>
          </a:lstStyle>
          <a:p/>
        </p:txBody>
      </p:sp>
      <p:sp>
        <p:nvSpPr>
          <p:cNvPr id="194" name="Google Shape;194;p3"/>
          <p:cNvSpPr txBox="1"/>
          <p:nvPr>
            <p:ph idx="1" type="subTitle"/>
          </p:nvPr>
        </p:nvSpPr>
        <p:spPr>
          <a:xfrm>
            <a:off x="3210885" y="2864177"/>
            <a:ext cx="5301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600"/>
              <a:buNone/>
              <a:defRPr>
                <a:solidFill>
                  <a:srgbClr val="1C4587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195" name="Google Shape;195;p3"/>
          <p:cNvSpPr/>
          <p:nvPr/>
        </p:nvSpPr>
        <p:spPr>
          <a:xfrm>
            <a:off x="4412080" y="4661638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3968826" y="4000288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6283364" y="42095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5746560" y="4042836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9" name="Google Shape;199;p3"/>
          <p:cNvSpPr/>
          <p:nvPr/>
        </p:nvSpPr>
        <p:spPr>
          <a:xfrm>
            <a:off x="7063610" y="4132028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0" name="Google Shape;200;p3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6581517" y="4041241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6507132" y="453396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3" name="Google Shape;203;p3"/>
          <p:cNvSpPr/>
          <p:nvPr/>
        </p:nvSpPr>
        <p:spPr>
          <a:xfrm>
            <a:off x="55010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5201567" y="4075599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4765584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55218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8" name="Google Shape;208;p3"/>
          <p:cNvSpPr/>
          <p:nvPr/>
        </p:nvSpPr>
        <p:spPr>
          <a:xfrm>
            <a:off x="8052577" y="402927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9" name="Google Shape;209;p3"/>
          <p:cNvSpPr/>
          <p:nvPr/>
        </p:nvSpPr>
        <p:spPr>
          <a:xfrm>
            <a:off x="6984573" y="4950383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0" name="Google Shape;210;p3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1" name="Google Shape;211;p3"/>
          <p:cNvSpPr/>
          <p:nvPr/>
        </p:nvSpPr>
        <p:spPr>
          <a:xfrm>
            <a:off x="6160715" y="4780234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2" name="Google Shape;212;p3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3" name="Google Shape;213;p3"/>
          <p:cNvSpPr/>
          <p:nvPr/>
        </p:nvSpPr>
        <p:spPr>
          <a:xfrm>
            <a:off x="48922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4" name="Google Shape;214;p3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5" name="Google Shape;215;p3"/>
          <p:cNvSpPr/>
          <p:nvPr/>
        </p:nvSpPr>
        <p:spPr>
          <a:xfrm>
            <a:off x="4489179" y="4206693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6" name="Google Shape;216;p3"/>
          <p:cNvSpPr/>
          <p:nvPr/>
        </p:nvSpPr>
        <p:spPr>
          <a:xfrm rot="1920548">
            <a:off x="7236726" y="46581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7" name="Google Shape;217;p3"/>
          <p:cNvSpPr/>
          <p:nvPr/>
        </p:nvSpPr>
        <p:spPr>
          <a:xfrm>
            <a:off x="8263292" y="4517805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8" name="Google Shape;218;p3"/>
          <p:cNvSpPr/>
          <p:nvPr/>
        </p:nvSpPr>
        <p:spPr>
          <a:xfrm rot="-5400000">
            <a:off x="7684355" y="39822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9" name="Google Shape;219;p3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0" name="Google Shape;220;p3"/>
          <p:cNvSpPr/>
          <p:nvPr/>
        </p:nvSpPr>
        <p:spPr>
          <a:xfrm>
            <a:off x="50595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1" name="Google Shape;221;p3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2" name="Google Shape;222;p3"/>
          <p:cNvSpPr/>
          <p:nvPr/>
        </p:nvSpPr>
        <p:spPr>
          <a:xfrm>
            <a:off x="1482765" y="42095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3" name="Google Shape;223;p3"/>
          <p:cNvSpPr/>
          <p:nvPr/>
        </p:nvSpPr>
        <p:spPr>
          <a:xfrm>
            <a:off x="945960" y="4042836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4" name="Google Shape;224;p3"/>
          <p:cNvSpPr/>
          <p:nvPr/>
        </p:nvSpPr>
        <p:spPr>
          <a:xfrm>
            <a:off x="2263010" y="4132028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5" name="Google Shape;225;p3"/>
          <p:cNvSpPr/>
          <p:nvPr/>
        </p:nvSpPr>
        <p:spPr>
          <a:xfrm>
            <a:off x="1780917" y="4041241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6" name="Google Shape;226;p3"/>
          <p:cNvSpPr/>
          <p:nvPr/>
        </p:nvSpPr>
        <p:spPr>
          <a:xfrm>
            <a:off x="1706532" y="453396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7" name="Google Shape;227;p3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8" name="Google Shape;228;p3"/>
          <p:cNvSpPr/>
          <p:nvPr/>
        </p:nvSpPr>
        <p:spPr>
          <a:xfrm>
            <a:off x="400967" y="4075599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9" name="Google Shape;229;p3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0" name="Google Shape;230;p3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1" name="Google Shape;231;p3"/>
          <p:cNvSpPr/>
          <p:nvPr/>
        </p:nvSpPr>
        <p:spPr>
          <a:xfrm>
            <a:off x="32519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2" name="Google Shape;232;p3"/>
          <p:cNvSpPr/>
          <p:nvPr/>
        </p:nvSpPr>
        <p:spPr>
          <a:xfrm>
            <a:off x="3251978" y="402927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3" name="Google Shape;233;p3"/>
          <p:cNvSpPr/>
          <p:nvPr/>
        </p:nvSpPr>
        <p:spPr>
          <a:xfrm>
            <a:off x="2183974" y="4950383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4" name="Google Shape;234;p3"/>
          <p:cNvSpPr/>
          <p:nvPr/>
        </p:nvSpPr>
        <p:spPr>
          <a:xfrm>
            <a:off x="39491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5" name="Google Shape;235;p3"/>
          <p:cNvSpPr/>
          <p:nvPr/>
        </p:nvSpPr>
        <p:spPr>
          <a:xfrm>
            <a:off x="1360115" y="4780234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6" name="Google Shape;236;p3"/>
          <p:cNvSpPr/>
          <p:nvPr/>
        </p:nvSpPr>
        <p:spPr>
          <a:xfrm>
            <a:off x="37218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7" name="Google Shape;237;p3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8" name="Google Shape;238;p3"/>
          <p:cNvSpPr/>
          <p:nvPr/>
        </p:nvSpPr>
        <p:spPr>
          <a:xfrm>
            <a:off x="40288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9" name="Google Shape;239;p3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0" name="Google Shape;240;p3"/>
          <p:cNvSpPr/>
          <p:nvPr/>
        </p:nvSpPr>
        <p:spPr>
          <a:xfrm rot="1920548">
            <a:off x="2436125" y="46581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1" name="Google Shape;241;p3"/>
          <p:cNvSpPr/>
          <p:nvPr/>
        </p:nvSpPr>
        <p:spPr>
          <a:xfrm>
            <a:off x="3462692" y="4517805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2" name="Google Shape;242;p3"/>
          <p:cNvSpPr/>
          <p:nvPr/>
        </p:nvSpPr>
        <p:spPr>
          <a:xfrm rot="-5400000">
            <a:off x="2883755" y="39822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3" name="Google Shape;243;p3"/>
          <p:cNvSpPr/>
          <p:nvPr/>
        </p:nvSpPr>
        <p:spPr>
          <a:xfrm>
            <a:off x="28590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4" name="Google Shape;244;p3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5" name="Google Shape;245;p3"/>
          <p:cNvSpPr/>
          <p:nvPr/>
        </p:nvSpPr>
        <p:spPr>
          <a:xfrm>
            <a:off x="29818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63" name="Google Shape;563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6" name="Google Shape;566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7" name="Google Shape;567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"/>
          <p:cNvSpPr txBox="1"/>
          <p:nvPr>
            <p:ph idx="1" type="body"/>
          </p:nvPr>
        </p:nvSpPr>
        <p:spPr>
          <a:xfrm>
            <a:off x="2159325" y="2161800"/>
            <a:ext cx="48255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7350" lvl="0" marL="457200" rtl="0" algn="ctr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Char char="✘"/>
              <a:defRPr b="1" sz="2500">
                <a:solidFill>
                  <a:srgbClr val="1C4587"/>
                </a:solidFill>
              </a:defRPr>
            </a:lvl1pPr>
            <a:lvl2pPr indent="-387350" lvl="1" marL="9144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b="1" sz="2500">
                <a:solidFill>
                  <a:srgbClr val="1C4587"/>
                </a:solidFill>
              </a:defRPr>
            </a:lvl2pPr>
            <a:lvl3pPr indent="-387350" lvl="2" marL="13716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3pPr>
            <a:lvl4pPr indent="-387350" lvl="3" marL="18288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b="1" sz="2500">
                <a:solidFill>
                  <a:srgbClr val="1C4587"/>
                </a:solidFill>
              </a:defRPr>
            </a:lvl4pPr>
            <a:lvl5pPr indent="-387350" lvl="4" marL="22860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b="1" sz="2500">
                <a:solidFill>
                  <a:srgbClr val="1C4587"/>
                </a:solidFill>
              </a:defRPr>
            </a:lvl5pPr>
            <a:lvl6pPr indent="-387350" lvl="5" marL="27432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6pPr>
            <a:lvl7pPr indent="-387350" lvl="6" marL="32004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b="1" sz="2500">
                <a:solidFill>
                  <a:srgbClr val="1C4587"/>
                </a:solidFill>
              </a:defRPr>
            </a:lvl7pPr>
            <a:lvl8pPr indent="-387350" lvl="7" marL="36576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b="1" sz="2500">
                <a:solidFill>
                  <a:srgbClr val="1C4587"/>
                </a:solidFill>
              </a:defRPr>
            </a:lvl8pPr>
            <a:lvl9pPr indent="-387350" lvl="8" marL="411480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248" name="Google Shape;248;p4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9" name="Google Shape;249;p4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0" name="Google Shape;250;p4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1" name="Google Shape;251;p4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2" name="Google Shape;252;p4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3" name="Google Shape;253;p4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4" name="Google Shape;254;p4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5" name="Google Shape;255;p4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6" name="Google Shape;256;p4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7" name="Google Shape;257;p4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1" name="Google Shape;261;p4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6" name="Google Shape;266;p4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7" name="Google Shape;267;p4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8" name="Google Shape;268;p4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9" name="Google Shape;269;p4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0" name="Google Shape;270;p4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1" name="Google Shape;271;p4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2" name="Google Shape;272;p4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3" name="Google Shape;273;p4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4" name="Google Shape;274;p4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5" name="Google Shape;275;p4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6" name="Google Shape;276;p4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7" name="Google Shape;277;p4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8" name="Google Shape;278;p4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9" name="Google Shape;279;p4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0" name="Google Shape;280;p4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1" name="Google Shape;281;p4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2" name="Google Shape;282;p4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3" name="Google Shape;283;p4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4" name="Google Shape;284;p4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5" name="Google Shape;285;p4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6" name="Google Shape;286;p4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7" name="Google Shape;287;p4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8" name="Google Shape;288;p4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9" name="Google Shape;289;p4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92" name="Google Shape;292;p5"/>
          <p:cNvSpPr txBox="1"/>
          <p:nvPr>
            <p:ph idx="1" type="body"/>
          </p:nvPr>
        </p:nvSpPr>
        <p:spPr>
          <a:xfrm>
            <a:off x="747925" y="1302837"/>
            <a:ext cx="61404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7350" lvl="0" marL="457200">
              <a:spcBef>
                <a:spcPts val="600"/>
              </a:spcBef>
              <a:spcAft>
                <a:spcPts val="0"/>
              </a:spcAft>
              <a:buSzPts val="2500"/>
              <a:buChar char="✘"/>
              <a:defRPr sz="25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grpSp>
        <p:nvGrpSpPr>
          <p:cNvPr id="293" name="Google Shape;293;p5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294" name="Google Shape;294;p5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</p:grpSp>
      <p:cxnSp>
        <p:nvCxnSpPr>
          <p:cNvPr id="323" name="Google Shape;323;p5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24" name="Google Shape;324;p5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6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27" name="Google Shape;327;p6"/>
          <p:cNvSpPr txBox="1"/>
          <p:nvPr>
            <p:ph idx="1" type="body"/>
          </p:nvPr>
        </p:nvSpPr>
        <p:spPr>
          <a:xfrm>
            <a:off x="747925" y="1363153"/>
            <a:ext cx="31590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328" name="Google Shape;328;p6"/>
          <p:cNvSpPr txBox="1"/>
          <p:nvPr>
            <p:ph idx="2" type="body"/>
          </p:nvPr>
        </p:nvSpPr>
        <p:spPr>
          <a:xfrm>
            <a:off x="4097098" y="1363153"/>
            <a:ext cx="31590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grpSp>
        <p:nvGrpSpPr>
          <p:cNvPr id="329" name="Google Shape;329;p6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30" name="Google Shape;330;p6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59" name="Google Shape;359;p6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60" name="Google Shape;360;p6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7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63" name="Google Shape;363;p7"/>
          <p:cNvSpPr txBox="1"/>
          <p:nvPr>
            <p:ph idx="1" type="body"/>
          </p:nvPr>
        </p:nvSpPr>
        <p:spPr>
          <a:xfrm>
            <a:off x="747925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64" name="Google Shape;364;p7"/>
          <p:cNvSpPr txBox="1"/>
          <p:nvPr>
            <p:ph idx="2" type="body"/>
          </p:nvPr>
        </p:nvSpPr>
        <p:spPr>
          <a:xfrm>
            <a:off x="2953087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65" name="Google Shape;365;p7"/>
          <p:cNvSpPr txBox="1"/>
          <p:nvPr>
            <p:ph idx="3" type="body"/>
          </p:nvPr>
        </p:nvSpPr>
        <p:spPr>
          <a:xfrm>
            <a:off x="5158248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grpSp>
        <p:nvGrpSpPr>
          <p:cNvPr id="366" name="Google Shape;366;p7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67" name="Google Shape;367;p7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96" name="Google Shape;396;p7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97" name="Google Shape;397;p7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8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grpSp>
        <p:nvGrpSpPr>
          <p:cNvPr id="400" name="Google Shape;400;p8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401" name="Google Shape;401;p8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8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8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430" name="Google Shape;430;p8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431" name="Google Shape;431;p8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9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434" name="Google Shape;434;p9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5" name="Google Shape;435;p9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6" name="Google Shape;436;p9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7" name="Google Shape;437;p9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8" name="Google Shape;438;p9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9" name="Google Shape;439;p9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0" name="Google Shape;440;p9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1" name="Google Shape;441;p9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2" name="Google Shape;442;p9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3" name="Google Shape;443;p9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4" name="Google Shape;444;p9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5" name="Google Shape;445;p9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6" name="Google Shape;446;p9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7" name="Google Shape;447;p9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8" name="Google Shape;448;p9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9" name="Google Shape;449;p9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0" name="Google Shape;450;p9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1" name="Google Shape;451;p9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2" name="Google Shape;452;p9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3" name="Google Shape;453;p9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4" name="Google Shape;454;p9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5" name="Google Shape;455;p9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6" name="Google Shape;456;p9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7" name="Google Shape;457;p9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8" name="Google Shape;458;p9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9" name="Google Shape;459;p9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0" name="Google Shape;460;p9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1" name="Google Shape;461;p9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2" name="Google Shape;462;p9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3" name="Google Shape;463;p9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4" name="Google Shape;464;p9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5" name="Google Shape;465;p9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6" name="Google Shape;466;p9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7" name="Google Shape;467;p9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8" name="Google Shape;468;p9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9" name="Google Shape;469;p9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0" name="Google Shape;470;p9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1" name="Google Shape;471;p9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2" name="Google Shape;472;p9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3" name="Google Shape;473;p9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4" name="Google Shape;474;p9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5" name="Google Shape;475;p9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0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8" name="Google Shape;478;p10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9" name="Google Shape;479;p10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0" name="Google Shape;480;p10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1" name="Google Shape;481;p10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2" name="Google Shape;482;p10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3" name="Google Shape;483;p10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4" name="Google Shape;484;p10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5" name="Google Shape;485;p10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6" name="Google Shape;486;p10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7" name="Google Shape;487;p10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8" name="Google Shape;488;p10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9" name="Google Shape;489;p10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0" name="Google Shape;490;p10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1" name="Google Shape;491;p10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2" name="Google Shape;492;p10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3" name="Google Shape;493;p10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4" name="Google Shape;494;p10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5" name="Google Shape;495;p10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6" name="Google Shape;496;p10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7" name="Google Shape;497;p10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8" name="Google Shape;498;p10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9" name="Google Shape;499;p10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0" name="Google Shape;500;p10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1" name="Google Shape;501;p10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2" name="Google Shape;502;p10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3" name="Google Shape;503;p10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4" name="Google Shape;504;p10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5" name="Google Shape;505;p10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6" name="Google Shape;506;p10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7" name="Google Shape;507;p10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8" name="Google Shape;508;p10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9" name="Google Shape;509;p10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0" name="Google Shape;510;p10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1" name="Google Shape;511;p10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2" name="Google Shape;512;p10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3" name="Google Shape;513;p10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4" name="Google Shape;514;p10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5" name="Google Shape;515;p10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6" name="Google Shape;516;p10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7" name="Google Shape;517;p10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8" name="Google Shape;518;p10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6" y="-23"/>
            <a:ext cx="9143797" cy="5143378"/>
            <a:chOff x="239950" y="872550"/>
            <a:chExt cx="7042900" cy="3961625"/>
          </a:xfrm>
        </p:grpSpPr>
        <p:sp>
          <p:nvSpPr>
            <p:cNvPr id="7" name="Google Shape;7;p1"/>
            <p:cNvSpPr/>
            <p:nvPr/>
          </p:nvSpPr>
          <p:spPr>
            <a:xfrm>
              <a:off x="239950" y="872550"/>
              <a:ext cx="7042900" cy="3961625"/>
            </a:xfrm>
            <a:custGeom>
              <a:rect b="b" l="l" r="r" t="t"/>
              <a:pathLst>
                <a:path extrusionOk="0" fill="none" h="158465" w="281716">
                  <a:moveTo>
                    <a:pt x="0" y="0"/>
                  </a:moveTo>
                  <a:lnTo>
                    <a:pt x="281715" y="0"/>
                  </a:lnTo>
                  <a:lnTo>
                    <a:pt x="281715" y="158464"/>
                  </a:lnTo>
                  <a:lnTo>
                    <a:pt x="0" y="15846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239950" y="47617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239950" y="46901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239950" y="46177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239950" y="45462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239950" y="44737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239950" y="44022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239950" y="43297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239950" y="42582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239950" y="41858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239950" y="41142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239950" y="40418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239950" y="39693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239950" y="38978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239950" y="38254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239950" y="37538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239950" y="36814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239950" y="36099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239950" y="35374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239950" y="34659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239950" y="33934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239950" y="33219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239950" y="32495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239950" y="31770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239950" y="31055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239950" y="3033100"/>
              <a:ext cx="7042900" cy="0"/>
            </a:xfrm>
            <a:custGeom>
              <a:rect b="b" l="l" r="r" t="t"/>
              <a:pathLst>
                <a:path extrusionOk="0" fill="none" h="0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239950" y="29615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239950" y="28891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239950" y="28175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239950" y="27451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239950" y="26736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239950" y="26011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239950" y="25296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239950" y="24572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239950" y="23847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239950" y="23132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239950" y="22407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239950" y="21692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239950" y="20968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239950" y="20252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239950" y="19528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239950" y="18813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239950" y="18088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239950" y="17373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239950" y="16648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239950" y="15924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239950" y="15209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239950" y="14484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239950" y="13769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239950" y="13044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239950" y="12329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239950" y="11605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239950" y="10889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239950" y="10165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239950" y="9450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7210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7137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7064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6992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69196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6847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6774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6702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6628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65565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6484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6411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6339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62667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6193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6120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6048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59760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59036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5830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5757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5685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56129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55404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54680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5394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53222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52497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51773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5104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5032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49590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48866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48141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4741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4669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4596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45234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44510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4378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4306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4233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41603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4087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4015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39429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38705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3798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3724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3652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3579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3507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3434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3362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3289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3216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3144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3071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2999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29259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28535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2781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2708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2636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25637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2490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2417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2345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22730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2200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2128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2054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1982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19098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18374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1764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1692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1619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15467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14742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1401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1329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12560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1183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1111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1038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966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893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8204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747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675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603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530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4582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384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312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8" name="Google Shape;158;p1"/>
          <p:cNvSpPr txBox="1"/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sp>
        <p:nvSpPr>
          <p:cNvPr id="159" name="Google Shape;159;p1"/>
          <p:cNvSpPr txBox="1"/>
          <p:nvPr>
            <p:ph idx="1" type="body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osis"/>
              <a:buChar char="✘"/>
              <a:defRPr sz="2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✗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■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sp>
        <p:nvSpPr>
          <p:cNvPr id="160" name="Google Shape;160;p1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iga"/>
              <a:buNone/>
              <a:defRPr sz="2800">
                <a:solidFill>
                  <a:schemeClr val="dk1"/>
                </a:solidFill>
                <a:latin typeface="Viga"/>
                <a:ea typeface="Viga"/>
                <a:cs typeface="Viga"/>
                <a:sym typeface="Vig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7" name="Google Shape;527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Ubuntu"/>
              <a:buChar char="●"/>
              <a:defRPr sz="18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○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■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●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○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■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●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○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Ubuntu"/>
              <a:buChar char="■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528" name="Google Shape;528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15.png"/><Relationship Id="rId5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geogebra.org/" TargetMode="External"/><Relationship Id="rId4" Type="http://schemas.openxmlformats.org/officeDocument/2006/relationships/image" Target="../media/image21.png"/><Relationship Id="rId5" Type="http://schemas.openxmlformats.org/officeDocument/2006/relationships/hyperlink" Target="https://meet.jit.si/RECITMSTDistance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Relationship Id="rId4" Type="http://schemas.openxmlformats.org/officeDocument/2006/relationships/hyperlink" Target="mailto:equipe@recitmst.qc.ca" TargetMode="External"/><Relationship Id="rId9" Type="http://schemas.openxmlformats.org/officeDocument/2006/relationships/image" Target="../media/image7.png"/><Relationship Id="rId5" Type="http://schemas.openxmlformats.org/officeDocument/2006/relationships/hyperlink" Target="https://www.facebook.com/RECITMST2020/" TargetMode="External"/><Relationship Id="rId6" Type="http://schemas.openxmlformats.org/officeDocument/2006/relationships/hyperlink" Target="https://twitter.com/recitmst" TargetMode="External"/><Relationship Id="rId7" Type="http://schemas.openxmlformats.org/officeDocument/2006/relationships/hyperlink" Target="https://www.youtube.com/channel/UC7IcadI_rZFwso9N81PYqFg" TargetMode="External"/><Relationship Id="rId8" Type="http://schemas.openxmlformats.org/officeDocument/2006/relationships/hyperlink" Target="http://creativecommons.org/licenses/by-nc-sa/4.0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png"/><Relationship Id="rId4" Type="http://schemas.openxmlformats.org/officeDocument/2006/relationships/image" Target="../media/image16.png"/><Relationship Id="rId5" Type="http://schemas.openxmlformats.org/officeDocument/2006/relationships/hyperlink" Target="http://recit.org/ul/qhv" TargetMode="External"/><Relationship Id="rId6" Type="http://schemas.openxmlformats.org/officeDocument/2006/relationships/hyperlink" Target="http://www.recit.qc.ca" TargetMode="External"/><Relationship Id="rId7" Type="http://schemas.openxmlformats.org/officeDocument/2006/relationships/hyperlink" Target="https://recitmst.qc.ca/" TargetMode="External"/><Relationship Id="rId8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recit.org/ul/qht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forms.gle/JzUrVvY4PkzkK74RA" TargetMode="External"/><Relationship Id="rId4" Type="http://schemas.openxmlformats.org/officeDocument/2006/relationships/hyperlink" Target="https://forms.gle/JzUrVvY4PkzkK74RA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geogebra.org/" TargetMode="External"/><Relationship Id="rId4" Type="http://schemas.openxmlformats.org/officeDocument/2006/relationships/image" Target="../media/image21.png"/><Relationship Id="rId5" Type="http://schemas.openxmlformats.org/officeDocument/2006/relationships/hyperlink" Target="https://meet.jit.si/RECITMSTDistance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12.png"/><Relationship Id="rId6" Type="http://schemas.openxmlformats.org/officeDocument/2006/relationships/hyperlink" Target="http://www.recit.qc.ca" TargetMode="External"/><Relationship Id="rId7" Type="http://schemas.openxmlformats.org/officeDocument/2006/relationships/hyperlink" Target="http://recit.qc.ca/nouvelle/rdv-virtuels-printaniers-du-recit-se-former-a-distance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tinkercad.com/" TargetMode="External"/><Relationship Id="rId4" Type="http://schemas.openxmlformats.org/officeDocument/2006/relationships/image" Target="../media/image17.png"/><Relationship Id="rId5" Type="http://schemas.openxmlformats.org/officeDocument/2006/relationships/hyperlink" Target="https://www.tinkercad.com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Relationship Id="rId4" Type="http://schemas.openxmlformats.org/officeDocument/2006/relationships/hyperlink" Target="http://recit.org/ul/qhu" TargetMode="External"/><Relationship Id="rId5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25"/>
          <p:cNvSpPr txBox="1"/>
          <p:nvPr>
            <p:ph type="ctrTitle"/>
          </p:nvPr>
        </p:nvSpPr>
        <p:spPr>
          <a:xfrm>
            <a:off x="455400" y="199050"/>
            <a:ext cx="82332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Viga"/>
                <a:ea typeface="Viga"/>
                <a:cs typeface="Viga"/>
                <a:sym typeface="Viga"/>
              </a:rPr>
              <a:t>Tinkercad dessin 3D</a:t>
            </a:r>
            <a:endParaRPr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575" name="Google Shape;57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4275" y="1214800"/>
            <a:ext cx="2475450" cy="179035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76" name="Google Shape;57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520925" y="961575"/>
            <a:ext cx="4687677" cy="2385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92825" y="1413000"/>
            <a:ext cx="3036598" cy="1545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3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58" name="Google Shape;65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9200" y="0"/>
            <a:ext cx="664560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3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64" name="Google Shape;66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6092" y="0"/>
            <a:ext cx="667183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3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70" name="Google Shape;67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7669" y="0"/>
            <a:ext cx="6668669" cy="5143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3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76" name="Google Shape;67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6175" y="0"/>
            <a:ext cx="6711645" cy="5143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3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82" name="Google Shape;68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6625" y="0"/>
            <a:ext cx="6690741" cy="5143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3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88" name="Google Shape;68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6513" y="0"/>
            <a:ext cx="6550966" cy="5143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40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94" name="Google Shape;694;p40"/>
          <p:cNvSpPr txBox="1"/>
          <p:nvPr>
            <p:ph idx="4294967295" type="title"/>
          </p:nvPr>
        </p:nvSpPr>
        <p:spPr>
          <a:xfrm>
            <a:off x="943500" y="636075"/>
            <a:ext cx="72570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Viga"/>
                <a:ea typeface="Viga"/>
                <a:cs typeface="Viga"/>
                <a:sym typeface="Viga"/>
              </a:rPr>
              <a:t>L’équipe du RÉCIT MST est disponible </a:t>
            </a:r>
            <a:endParaRPr sz="3000"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Viga"/>
                <a:ea typeface="Viga"/>
                <a:cs typeface="Viga"/>
                <a:sym typeface="Viga"/>
              </a:rPr>
              <a:t>du 19 mai au 5 juin </a:t>
            </a:r>
            <a:endParaRPr sz="3000"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Viga"/>
                <a:ea typeface="Viga"/>
                <a:cs typeface="Viga"/>
                <a:sym typeface="Viga"/>
              </a:rPr>
              <a:t>de 13 h 30 à 15 h 00. </a:t>
            </a:r>
            <a:endParaRPr sz="30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95" name="Google Shape;695;p40">
            <a:hlinkClick r:id="rId3"/>
          </p:cNvPr>
          <p:cNvSpPr/>
          <p:nvPr/>
        </p:nvSpPr>
        <p:spPr>
          <a:xfrm>
            <a:off x="3092753" y="1988225"/>
            <a:ext cx="2958600" cy="16332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Place your screenshot here</a:t>
            </a:r>
            <a:endParaRPr sz="1000">
              <a:solidFill>
                <a:srgbClr val="999999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696" name="Google Shape;696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92750" y="1988225"/>
            <a:ext cx="2958599" cy="1673456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97" name="Google Shape;697;p40"/>
          <p:cNvSpPr/>
          <p:nvPr/>
        </p:nvSpPr>
        <p:spPr>
          <a:xfrm>
            <a:off x="2957648" y="1877003"/>
            <a:ext cx="3228699" cy="2173280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cap="flat" cmpd="sng" w="1905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98" name="Google Shape;698;p40"/>
          <p:cNvSpPr txBox="1"/>
          <p:nvPr/>
        </p:nvSpPr>
        <p:spPr>
          <a:xfrm>
            <a:off x="2098950" y="4116175"/>
            <a:ext cx="4946100" cy="5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Lien vers notre salle de vidéoconférence</a:t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https://meet.jit.si/RECITMSTDistance</a:t>
            </a:r>
            <a:endParaRPr b="1" sz="20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41"/>
          <p:cNvSpPr txBox="1"/>
          <p:nvPr>
            <p:ph idx="4294967295" type="ctrTitle"/>
          </p:nvPr>
        </p:nvSpPr>
        <p:spPr>
          <a:xfrm>
            <a:off x="1761750" y="1598975"/>
            <a:ext cx="5620500" cy="70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0">
                <a:latin typeface="Viga"/>
                <a:ea typeface="Viga"/>
                <a:cs typeface="Viga"/>
                <a:sym typeface="Viga"/>
              </a:rPr>
              <a:t>MERCI !</a:t>
            </a:r>
            <a:endParaRPr b="1" sz="10000"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704" name="Google Shape;70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3537" y="178450"/>
            <a:ext cx="3496925" cy="1003900"/>
          </a:xfrm>
          <a:prstGeom prst="rect">
            <a:avLst/>
          </a:prstGeom>
          <a:noFill/>
          <a:ln>
            <a:noFill/>
          </a:ln>
        </p:spPr>
      </p:pic>
      <p:sp>
        <p:nvSpPr>
          <p:cNvPr id="705" name="Google Shape;705;p41"/>
          <p:cNvSpPr txBox="1"/>
          <p:nvPr/>
        </p:nvSpPr>
        <p:spPr>
          <a:xfrm>
            <a:off x="4371400" y="2719700"/>
            <a:ext cx="5128800" cy="18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equipe</a:t>
            </a:r>
            <a:r>
              <a:rPr lang="en" sz="2500">
                <a:solidFill>
                  <a:srgbClr val="666666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4"/>
              </a:rPr>
              <a:t>@recitmst.qc.ca</a:t>
            </a:r>
            <a:r>
              <a:rPr lang="en" sz="25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500">
              <a:solidFill>
                <a:srgbClr val="666666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Page Facebook</a:t>
            </a:r>
            <a:endParaRPr sz="1600" u="sng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6"/>
              </a:rPr>
              <a:t>Twitter</a:t>
            </a:r>
            <a:endParaRPr sz="1600" u="sng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7"/>
              </a:rPr>
              <a:t>Chaîne Youtube</a:t>
            </a:r>
            <a:endParaRPr sz="900"/>
          </a:p>
        </p:txBody>
      </p:sp>
      <p:sp>
        <p:nvSpPr>
          <p:cNvPr id="706" name="Google Shape;706;p41"/>
          <p:cNvSpPr txBox="1"/>
          <p:nvPr/>
        </p:nvSpPr>
        <p:spPr>
          <a:xfrm>
            <a:off x="1147300" y="2624750"/>
            <a:ext cx="33213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Questions?</a:t>
            </a:r>
            <a:endParaRPr sz="43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07" name="Google Shape;707;p41"/>
          <p:cNvSpPr txBox="1"/>
          <p:nvPr/>
        </p:nvSpPr>
        <p:spPr>
          <a:xfrm>
            <a:off x="2451875" y="4528300"/>
            <a:ext cx="53925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Ubuntu"/>
                <a:ea typeface="Ubuntu"/>
                <a:cs typeface="Ubuntu"/>
                <a:sym typeface="Ubuntu"/>
              </a:rPr>
              <a:t>Ces formations du RÉCIT 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sont mise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s à disposition, sauf 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exception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, selon les termes de la licence </a:t>
            </a:r>
            <a:r>
              <a:rPr lang="en" sz="800" u="sng">
                <a:solidFill>
                  <a:srgbClr val="0097A7"/>
                </a:solidFill>
                <a:hlinkClick r:id="rId8"/>
              </a:rPr>
              <a:t>Licence Creative Commons Attribution - Pas d’Utilisation Commerciale - Partage dans les Mêmes Conditions 4.0 International</a:t>
            </a:r>
            <a:r>
              <a:rPr lang="en" sz="800">
                <a:solidFill>
                  <a:srgbClr val="000000"/>
                </a:solidFill>
              </a:rPr>
              <a:t>.</a:t>
            </a:r>
            <a:r>
              <a:rPr lang="en" sz="800">
                <a:highlight>
                  <a:srgbClr val="FFFF00"/>
                </a:highlight>
                <a:latin typeface="Ubuntu"/>
                <a:ea typeface="Ubuntu"/>
                <a:cs typeface="Ubuntu"/>
                <a:sym typeface="Ubuntu"/>
              </a:rPr>
              <a:t>  </a:t>
            </a:r>
            <a:endParaRPr sz="800">
              <a:highlight>
                <a:srgbClr val="FFFF00"/>
              </a:highlight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708" name="Google Shape;708;p4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699475" y="4552425"/>
            <a:ext cx="808425" cy="28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2" name="Google Shape;58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3700" y="1749644"/>
            <a:ext cx="2509447" cy="1666682"/>
          </a:xfrm>
          <a:prstGeom prst="rect">
            <a:avLst/>
          </a:prstGeom>
          <a:noFill/>
          <a:ln>
            <a:noFill/>
          </a:ln>
        </p:spPr>
      </p:pic>
      <p:sp>
        <p:nvSpPr>
          <p:cNvPr id="583" name="Google Shape;583;p26"/>
          <p:cNvSpPr txBox="1"/>
          <p:nvPr>
            <p:ph idx="4294967295" type="body"/>
          </p:nvPr>
        </p:nvSpPr>
        <p:spPr>
          <a:xfrm>
            <a:off x="4093500" y="1425863"/>
            <a:ext cx="4641300" cy="246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latin typeface="Ubuntu"/>
                <a:ea typeface="Ubuntu"/>
                <a:cs typeface="Ubuntu"/>
                <a:sym typeface="Ubuntu"/>
              </a:rPr>
              <a:t>Marc-André Mercier</a:t>
            </a:r>
            <a:endParaRPr b="1" sz="36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latin typeface="Ubuntu"/>
                <a:ea typeface="Ubuntu"/>
                <a:cs typeface="Ubuntu"/>
                <a:sym typeface="Ubuntu"/>
              </a:rPr>
              <a:t>Raoul Kamga</a:t>
            </a:r>
            <a:endParaRPr b="1" sz="36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84" name="Google Shape;584;p26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85" name="Google Shape;58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1275" y="247500"/>
            <a:ext cx="398145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6" name="Google Shape;586;p26"/>
          <p:cNvSpPr txBox="1"/>
          <p:nvPr/>
        </p:nvSpPr>
        <p:spPr>
          <a:xfrm>
            <a:off x="2194650" y="3922713"/>
            <a:ext cx="47547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Lien vers la présentation Web : </a:t>
            </a:r>
            <a:r>
              <a:rPr b="1" lang="en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http://recit.org/ul/qhv</a:t>
            </a:r>
            <a:endParaRPr b="1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87" name="Google Shape;587;p26">
            <a:hlinkClick r:id="rId6"/>
          </p:cNvPr>
          <p:cNvSpPr txBox="1"/>
          <p:nvPr/>
        </p:nvSpPr>
        <p:spPr>
          <a:xfrm>
            <a:off x="2501850" y="4539375"/>
            <a:ext cx="41403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Ubuntu"/>
                <a:ea typeface="Ubuntu"/>
                <a:cs typeface="Ubuntu"/>
                <a:sym typeface="Ubuntu"/>
              </a:rPr>
              <a:t>Pour plus de détails : </a:t>
            </a:r>
            <a:r>
              <a:rPr lang="en" sz="13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7"/>
              </a:rPr>
              <a:t>recitmst.qc.ca</a:t>
            </a:r>
            <a:endParaRPr sz="1300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88" name="Google Shape;588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881055" y="1727175"/>
            <a:ext cx="732095" cy="648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27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Viga"/>
                <a:ea typeface="Viga"/>
                <a:cs typeface="Viga"/>
                <a:sym typeface="Viga"/>
              </a:rPr>
              <a:t>Plan de la rencontre</a:t>
            </a:r>
            <a:endParaRPr sz="32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94" name="Google Shape;594;p27"/>
          <p:cNvSpPr txBox="1"/>
          <p:nvPr>
            <p:ph idx="1" type="body"/>
          </p:nvPr>
        </p:nvSpPr>
        <p:spPr>
          <a:xfrm>
            <a:off x="747925" y="1302837"/>
            <a:ext cx="61404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384F5C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Bienvenue</a:t>
            </a:r>
            <a:endParaRPr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Qui êtes-vous?</a:t>
            </a:r>
            <a:endParaRPr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Disponibilités en PM</a:t>
            </a:r>
            <a:endParaRPr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Défis selon votre niveau</a:t>
            </a:r>
            <a:endParaRPr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Avez-vous des idées d’utilisations avec vos élèves?</a:t>
            </a:r>
            <a:endParaRPr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Retour</a:t>
            </a:r>
            <a:endParaRPr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95" name="Google Shape;595;p27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28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1" name="Google Shape;601;p28"/>
          <p:cNvSpPr txBox="1"/>
          <p:nvPr>
            <p:ph idx="4294967295" type="title"/>
          </p:nvPr>
        </p:nvSpPr>
        <p:spPr>
          <a:xfrm>
            <a:off x="1391950" y="319500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Viga"/>
                <a:ea typeface="Viga"/>
                <a:cs typeface="Viga"/>
                <a:sym typeface="Viga"/>
              </a:rPr>
              <a:t>Partage d’idées et questionnement</a:t>
            </a:r>
            <a:endParaRPr sz="30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02" name="Google Shape;602;p28"/>
          <p:cNvSpPr txBox="1"/>
          <p:nvPr/>
        </p:nvSpPr>
        <p:spPr>
          <a:xfrm>
            <a:off x="3890125" y="1640350"/>
            <a:ext cx="4842900" cy="5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Ubuntu"/>
                <a:ea typeface="Ubuntu"/>
                <a:cs typeface="Ubuntu"/>
                <a:sym typeface="Ubuntu"/>
              </a:rPr>
              <a:t>Document collaboratif</a:t>
            </a:r>
            <a:endParaRPr sz="25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http://recit.org/ul/qht</a:t>
            </a:r>
            <a:endParaRPr sz="3000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03" name="Google Shape;603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4350" y="1518200"/>
            <a:ext cx="24384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44125" y="2774100"/>
            <a:ext cx="1334900" cy="133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29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Viga"/>
                <a:ea typeface="Viga"/>
                <a:cs typeface="Viga"/>
                <a:sym typeface="Viga"/>
              </a:rPr>
              <a:t>Qui êtes-vous ?</a:t>
            </a:r>
            <a:endParaRPr sz="32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10" name="Google Shape;610;p29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1" name="Google Shape;611;p29">
            <a:hlinkClick r:id="rId3"/>
          </p:cNvPr>
          <p:cNvSpPr/>
          <p:nvPr/>
        </p:nvSpPr>
        <p:spPr>
          <a:xfrm rot="-1267551">
            <a:off x="1097706" y="1250443"/>
            <a:ext cx="1738501" cy="2716431"/>
          </a:xfrm>
          <a:custGeom>
            <a:rect b="b" l="l" r="r" t="t"/>
            <a:pathLst>
              <a:path extrusionOk="0" h="21949" w="17107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612" name="Google Shape;612;p29"/>
          <p:cNvSpPr/>
          <p:nvPr/>
        </p:nvSpPr>
        <p:spPr>
          <a:xfrm>
            <a:off x="2833032" y="1300683"/>
            <a:ext cx="847144" cy="847157"/>
          </a:xfrm>
          <a:custGeom>
            <a:rect b="b" l="l" r="r" t="t"/>
            <a:pathLst>
              <a:path extrusionOk="0" h="17399" w="17228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613" name="Google Shape;613;p29"/>
          <p:cNvSpPr/>
          <p:nvPr/>
        </p:nvSpPr>
        <p:spPr>
          <a:xfrm>
            <a:off x="4905651" y="1647862"/>
            <a:ext cx="1396363" cy="1468514"/>
          </a:xfrm>
          <a:custGeom>
            <a:rect b="b" l="l" r="r" t="t"/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BF9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AA22A"/>
              </a:solidFill>
            </a:endParaRPr>
          </a:p>
        </p:txBody>
      </p:sp>
      <p:sp>
        <p:nvSpPr>
          <p:cNvPr id="614" name="Google Shape;614;p29"/>
          <p:cNvSpPr txBox="1"/>
          <p:nvPr>
            <p:ph idx="4294967295" type="ctrTitle"/>
          </p:nvPr>
        </p:nvSpPr>
        <p:spPr>
          <a:xfrm>
            <a:off x="4009188" y="2904900"/>
            <a:ext cx="32292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69BF"/>
                </a:solidFill>
              </a:rPr>
              <a:t>MERCI!</a:t>
            </a:r>
            <a:endParaRPr sz="6000">
              <a:solidFill>
                <a:srgbClr val="0069BF"/>
              </a:solidFill>
            </a:endParaRPr>
          </a:p>
        </p:txBody>
      </p:sp>
      <p:sp>
        <p:nvSpPr>
          <p:cNvPr id="615" name="Google Shape;615;p29"/>
          <p:cNvSpPr txBox="1"/>
          <p:nvPr>
            <p:ph idx="1" type="body"/>
          </p:nvPr>
        </p:nvSpPr>
        <p:spPr>
          <a:xfrm>
            <a:off x="666575" y="4019000"/>
            <a:ext cx="2887500" cy="57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Formulaire à compléter</a:t>
            </a:r>
            <a:endParaRPr sz="1800">
              <a:solidFill>
                <a:srgbClr val="0000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30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1" name="Google Shape;621;p30"/>
          <p:cNvSpPr txBox="1"/>
          <p:nvPr>
            <p:ph idx="4294967295" type="title"/>
          </p:nvPr>
        </p:nvSpPr>
        <p:spPr>
          <a:xfrm>
            <a:off x="943500" y="636075"/>
            <a:ext cx="72570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Viga"/>
                <a:ea typeface="Viga"/>
                <a:cs typeface="Viga"/>
                <a:sym typeface="Viga"/>
              </a:rPr>
              <a:t>L’équipe du RÉCIT MST est disponible </a:t>
            </a:r>
            <a:endParaRPr sz="3000"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Viga"/>
                <a:ea typeface="Viga"/>
                <a:cs typeface="Viga"/>
                <a:sym typeface="Viga"/>
              </a:rPr>
              <a:t>du 19 mai au 5 juin </a:t>
            </a:r>
            <a:endParaRPr sz="3000"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Viga"/>
                <a:ea typeface="Viga"/>
                <a:cs typeface="Viga"/>
                <a:sym typeface="Viga"/>
              </a:rPr>
              <a:t>de 13 h 30 à 15 h 00. </a:t>
            </a:r>
            <a:endParaRPr sz="30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22" name="Google Shape;622;p30">
            <a:hlinkClick r:id="rId3"/>
          </p:cNvPr>
          <p:cNvSpPr/>
          <p:nvPr/>
        </p:nvSpPr>
        <p:spPr>
          <a:xfrm>
            <a:off x="3092753" y="1988225"/>
            <a:ext cx="2958600" cy="16332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Place your screenshot here</a:t>
            </a:r>
            <a:endParaRPr sz="1000">
              <a:solidFill>
                <a:srgbClr val="999999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623" name="Google Shape;623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92750" y="1988225"/>
            <a:ext cx="2958599" cy="1673456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24" name="Google Shape;624;p30"/>
          <p:cNvSpPr/>
          <p:nvPr/>
        </p:nvSpPr>
        <p:spPr>
          <a:xfrm>
            <a:off x="2957648" y="1877003"/>
            <a:ext cx="3228699" cy="2173280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cap="flat" cmpd="sng" w="1905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25" name="Google Shape;625;p30"/>
          <p:cNvSpPr txBox="1"/>
          <p:nvPr/>
        </p:nvSpPr>
        <p:spPr>
          <a:xfrm>
            <a:off x="2098950" y="4116175"/>
            <a:ext cx="4946100" cy="5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Lien vers notre salle de vidéoconférence</a:t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https://meet.jit.si/RECITMSTDistance</a:t>
            </a:r>
            <a:endParaRPr b="1" sz="20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31"/>
          <p:cNvSpPr/>
          <p:nvPr/>
        </p:nvSpPr>
        <p:spPr>
          <a:xfrm>
            <a:off x="-42225" y="2072625"/>
            <a:ext cx="9207600" cy="16599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" name="Google Shape;631;p31"/>
          <p:cNvSpPr txBox="1"/>
          <p:nvPr>
            <p:ph type="ctrTitle"/>
          </p:nvPr>
        </p:nvSpPr>
        <p:spPr>
          <a:xfrm>
            <a:off x="2489150" y="2466475"/>
            <a:ext cx="6555300" cy="143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LES RENDEZ-VOUS VIRTUELS PRINTANIERS</a:t>
            </a:r>
            <a:r>
              <a:rPr lang="en" sz="3200"/>
              <a:t> DU RÉCIT!</a:t>
            </a:r>
            <a:endParaRPr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 </a:t>
            </a:r>
            <a:endParaRPr sz="2500"/>
          </a:p>
        </p:txBody>
      </p:sp>
      <p:sp>
        <p:nvSpPr>
          <p:cNvPr id="632" name="Google Shape;632;p31"/>
          <p:cNvSpPr/>
          <p:nvPr/>
        </p:nvSpPr>
        <p:spPr>
          <a:xfrm>
            <a:off x="-7825" y="2072625"/>
            <a:ext cx="9165300" cy="30708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33" name="Google Shape;63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80425">
            <a:off x="5623528" y="251972"/>
            <a:ext cx="1945892" cy="185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p31"/>
          <p:cNvPicPr preferRelativeResize="0"/>
          <p:nvPr/>
        </p:nvPicPr>
        <p:blipFill rotWithShape="1">
          <a:blip r:embed="rId4">
            <a:alphaModFix/>
          </a:blip>
          <a:srcRect b="14232" l="0" r="0" t="12630"/>
          <a:stretch/>
        </p:blipFill>
        <p:spPr>
          <a:xfrm>
            <a:off x="7855025" y="175250"/>
            <a:ext cx="1019175" cy="119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31"/>
          <p:cNvPicPr preferRelativeResize="0"/>
          <p:nvPr/>
        </p:nvPicPr>
        <p:blipFill rotWithShape="1">
          <a:blip r:embed="rId5">
            <a:alphaModFix/>
          </a:blip>
          <a:srcRect b="0" l="3406" r="53964" t="40383"/>
          <a:stretch/>
        </p:blipFill>
        <p:spPr>
          <a:xfrm>
            <a:off x="-42225" y="1896052"/>
            <a:ext cx="2918736" cy="2125975"/>
          </a:xfrm>
          <a:prstGeom prst="rect">
            <a:avLst/>
          </a:prstGeom>
          <a:noFill/>
          <a:ln>
            <a:noFill/>
          </a:ln>
        </p:spPr>
      </p:pic>
      <p:sp>
        <p:nvSpPr>
          <p:cNvPr id="636" name="Google Shape;636;p31"/>
          <p:cNvSpPr txBox="1"/>
          <p:nvPr/>
        </p:nvSpPr>
        <p:spPr>
          <a:xfrm rot="-837811">
            <a:off x="5708431" y="622593"/>
            <a:ext cx="1547839" cy="6344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Viga"/>
                <a:ea typeface="Viga"/>
                <a:cs typeface="Viga"/>
                <a:sym typeface="Viga"/>
              </a:rPr>
              <a:t>Enseigner à distance!</a:t>
            </a:r>
            <a:endParaRPr sz="21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37" name="Google Shape;637;p31">
            <a:hlinkClick r:id="rId6"/>
          </p:cNvPr>
          <p:cNvSpPr txBox="1"/>
          <p:nvPr/>
        </p:nvSpPr>
        <p:spPr>
          <a:xfrm>
            <a:off x="222150" y="4625100"/>
            <a:ext cx="41403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Pour plus de détails : </a:t>
            </a:r>
            <a:r>
              <a:rPr b="1" lang="en" sz="16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7"/>
              </a:rPr>
              <a:t>recit.qc.ca</a:t>
            </a:r>
            <a:endParaRPr b="1" sz="16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2" name="Google Shape;642;p32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82525" y="969875"/>
            <a:ext cx="6778949" cy="3203750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32"/>
          <p:cNvSpPr txBox="1"/>
          <p:nvPr>
            <p:ph idx="4294967295" type="title"/>
          </p:nvPr>
        </p:nvSpPr>
        <p:spPr>
          <a:xfrm>
            <a:off x="1501800" y="121325"/>
            <a:ext cx="61404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Viga"/>
                <a:ea typeface="Viga"/>
                <a:cs typeface="Viga"/>
                <a:sym typeface="Viga"/>
              </a:rPr>
              <a:t>Accéder à Tinkercad</a:t>
            </a:r>
            <a:endParaRPr sz="32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44" name="Google Shape;644;p32"/>
          <p:cNvSpPr txBox="1"/>
          <p:nvPr/>
        </p:nvSpPr>
        <p:spPr>
          <a:xfrm>
            <a:off x="2025150" y="4173625"/>
            <a:ext cx="5093700" cy="5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https://www.tinkercad.com/</a:t>
            </a:r>
            <a:endParaRPr sz="24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9" name="Google Shape;64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1600" y="982700"/>
            <a:ext cx="4280625" cy="3313075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50" name="Google Shape;650;p33"/>
          <p:cNvSpPr txBox="1"/>
          <p:nvPr>
            <p:ph idx="4294967295" type="body"/>
          </p:nvPr>
        </p:nvSpPr>
        <p:spPr>
          <a:xfrm>
            <a:off x="1829300" y="77975"/>
            <a:ext cx="5495700" cy="85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1"/>
                </a:solidFill>
                <a:latin typeface="Viga"/>
                <a:ea typeface="Viga"/>
                <a:cs typeface="Viga"/>
                <a:sym typeface="Viga"/>
              </a:rPr>
              <a:t>Des défis selon votre niveau</a:t>
            </a:r>
            <a:endParaRPr sz="3000">
              <a:solidFill>
                <a:schemeClr val="accent1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51" name="Google Shape;651;p33"/>
          <p:cNvSpPr txBox="1"/>
          <p:nvPr/>
        </p:nvSpPr>
        <p:spPr>
          <a:xfrm>
            <a:off x="5568475" y="1830900"/>
            <a:ext cx="3301800" cy="6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http://recit.org/ul/qhu</a:t>
            </a:r>
            <a:endParaRPr sz="2400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52" name="Google Shape;652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88375" y="2588000"/>
            <a:ext cx="1262000" cy="12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Friar template">
  <a:themeElements>
    <a:clrScheme name="Custom 347">
      <a:dk1>
        <a:srgbClr val="3D4965"/>
      </a:dk1>
      <a:lt1>
        <a:srgbClr val="FFFFFF"/>
      </a:lt1>
      <a:dk2>
        <a:srgbClr val="1C4587"/>
      </a:dk2>
      <a:lt2>
        <a:srgbClr val="F3F3F3"/>
      </a:lt2>
      <a:accent1>
        <a:srgbClr val="3C78D8"/>
      </a:accent1>
      <a:accent2>
        <a:srgbClr val="89ABE6"/>
      </a:accent2>
      <a:accent3>
        <a:srgbClr val="8EA3C3"/>
      </a:accent3>
      <a:accent4>
        <a:srgbClr val="EFEFEF"/>
      </a:accent4>
      <a:accent5>
        <a:srgbClr val="D9D9D9"/>
      </a:accent5>
      <a:accent6>
        <a:srgbClr val="C9DAF8"/>
      </a:accent6>
      <a:hlink>
        <a:srgbClr val="3C78D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