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Sniglet"/>
      <p:regular r:id="rId22"/>
    </p:embeddedFont>
    <p:embeddedFont>
      <p:font typeface="Dosis"/>
      <p:regular r:id="rId23"/>
      <p:bold r:id="rId24"/>
    </p:embeddedFont>
    <p:embeddedFont>
      <p:font typeface="Ubuntu"/>
      <p:regular r:id="rId25"/>
      <p:bold r:id="rId26"/>
      <p:italic r:id="rId27"/>
      <p:boldItalic r:id="rId28"/>
    </p:embeddedFont>
    <p:embeddedFont>
      <p:font typeface="Viga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Sniglet-regular.fntdata"/><Relationship Id="rId21" Type="http://schemas.openxmlformats.org/officeDocument/2006/relationships/slide" Target="slides/slide17.xml"/><Relationship Id="rId24" Type="http://schemas.openxmlformats.org/officeDocument/2006/relationships/font" Target="fonts/Dosis-bold.fntdata"/><Relationship Id="rId23" Type="http://schemas.openxmlformats.org/officeDocument/2006/relationships/font" Target="fonts/Dosi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Ubuntu-bold.fntdata"/><Relationship Id="rId25" Type="http://schemas.openxmlformats.org/officeDocument/2006/relationships/font" Target="fonts/Ubuntu-regular.fntdata"/><Relationship Id="rId28" Type="http://schemas.openxmlformats.org/officeDocument/2006/relationships/font" Target="fonts/Ubuntu-boldItalic.fntdata"/><Relationship Id="rId27" Type="http://schemas.openxmlformats.org/officeDocument/2006/relationships/font" Target="fonts/Ubuntu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Vig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citmst.qc.ca/Tinkercad-Circuits-rentree-20-21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assign/view.php?id=9034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my" TargetMode="External"/><Relationship Id="rId3" Type="http://schemas.openxmlformats.org/officeDocument/2006/relationships/hyperlink" Target="https://docs.google.com/presentation/d/15GmSVEsy-TvWkDOC2OWZ1AX_CdVsQ2hAG_gcujZDoNE/edit?usp=shari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75K9i6IAVkVrtwey4a-1fJ7p44JnOUuipbZ_9itb5TI/edit?usp=sharin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Relationship Id="rId3" Type="http://schemas.openxmlformats.org/officeDocument/2006/relationships/hyperlink" Target="https://campus.recit.qc.ca/course/view.php?id=28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inkercad.com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de la rencontre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https://recitmst.qc.ca/Tinkercad-Circuits-rentree-20-21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8712bfcacb_0_5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8712bfcacb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8712bfcacb_0_5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8712bfcacb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712bfcacb_0_5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712bfcacb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712bfcacb_0_5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712bfcacb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712bfcacb_0_5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8712bfcacb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712bfcacb_0_5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8712bfcacb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9680102a69_0_5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9680102a69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https://campus.recit.qc.ca/mod/assign/view.php?id=9034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78082568b6_0_23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78082568b6_0_2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8082568b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8082568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présentation web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http://recit.org/ul/qmy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document modifiable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https://docs.google.com/presentation/d/15GmSVEsy-TvWkDOC2OWZ1AX_CdVsQ2hAG_gcujZDoNE/edit?usp=sharing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Selon niveau, lever la main pour des questions, suivre les documents… créer idées.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https://docs.google.com/presentation/d/175K9i6IAVkVrtwey4a-1fJ7p44JnOUuipbZ_9itb5TI/edit?usp=sharing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9680102a69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9680102a6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Capture d’écran pour la liste pour la liste de participants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r>
              <a:rPr lang="en">
                <a:solidFill>
                  <a:schemeClr val="dk1"/>
                </a:solidFill>
              </a:rPr>
              <a:t>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https://campus.recit.qc.ca/course/view.php?id=284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8082568b6_0_28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78082568b6_0_2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Tinkercad Circuits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https://www.tinkercad.com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8712bfcac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8712bfca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8712bfcacb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8712bfcacb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712bfcacb_0_5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712bfcacb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712bfcacb_0_5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712bfcacb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ampus.recit.qc.ca/mod/assign/view.php?id=9034" TargetMode="External"/><Relationship Id="rId4" Type="http://schemas.openxmlformats.org/officeDocument/2006/relationships/hyperlink" Target="https://campus.recit.qc.ca/mod/assign/view.php?id=9034" TargetMode="External"/><Relationship Id="rId5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hyperlink" Target="mailto:equipe@recitmst.qc.ca" TargetMode="External"/><Relationship Id="rId9" Type="http://schemas.openxmlformats.org/officeDocument/2006/relationships/hyperlink" Target="https://www.slidescarnival.com/" TargetMode="External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hyperlink" Target="http://recit.org/ul/qmy" TargetMode="External"/><Relationship Id="rId6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presentation/d/e/2PACX-1vRaOVf8rIatmJn9V8CRmahmsrQuvYKq4pmuWlP5LAQ2TDC4uoF6WC5puQS7G1TwvV6jBmjknAAe3Zf1/pub?start=false&amp;loop=false&amp;delayms=3000" TargetMode="External"/><Relationship Id="rId4" Type="http://schemas.openxmlformats.org/officeDocument/2006/relationships/hyperlink" Target="https://docs.google.com/presentation/d/1bXK6LgkoL1vlOcwPFPI11-iBiu-SS4Fhgw75mlghWa8/edit?usp=sharing" TargetMode="External"/><Relationship Id="rId5" Type="http://schemas.openxmlformats.org/officeDocument/2006/relationships/hyperlink" Target="https://docs.google.com/presentation/d/e/2PACX-1vTbGhU9S847fU0q7PrHDycxc_TQIqF6fBy98q6W3hsfCFz9FFLLA6PaNLR00PU8Z1g2zoCgB2wDC15i/pub?start=false&amp;loop=false&amp;delayms=3000" TargetMode="External"/><Relationship Id="rId6" Type="http://schemas.openxmlformats.org/officeDocument/2006/relationships/hyperlink" Target="https://docs.google.com/presentation/d/1O9xg35rdNUSe6SXiyJYD-dbitVBbyDcsY9JRAjAU0Q4/edit?usp=sharing" TargetMode="External"/><Relationship Id="rId7" Type="http://schemas.openxmlformats.org/officeDocument/2006/relationships/hyperlink" Target="https://campus.recit.qc.ca/course/view.php?id=28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www.tinkercad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4"/>
          <p:cNvSpPr txBox="1"/>
          <p:nvPr>
            <p:ph type="ctrTitle"/>
          </p:nvPr>
        </p:nvSpPr>
        <p:spPr>
          <a:xfrm>
            <a:off x="455400" y="199050"/>
            <a:ext cx="82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Tinkercad Circuits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34" name="Google Shape;5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765" y="1180100"/>
            <a:ext cx="2304600" cy="172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5" name="Google Shape;53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85797">
            <a:off x="677113" y="1573305"/>
            <a:ext cx="2446623" cy="83088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6" name="Google Shape;53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34571">
            <a:off x="6435433" y="1321292"/>
            <a:ext cx="1737061" cy="177274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1" name="Google Shape;6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333" y="0"/>
            <a:ext cx="6643334" cy="51434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7" name="Google Shape;6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009" y="0"/>
            <a:ext cx="6683983" cy="514350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3" name="Google Shape;6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648" y="0"/>
            <a:ext cx="6638704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9" name="Google Shape;6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475" y="0"/>
            <a:ext cx="6671800" cy="51939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5" name="Google Shape;6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854" y="0"/>
            <a:ext cx="6648292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1" name="Google Shape;6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200" y="0"/>
            <a:ext cx="6715600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7" name="Google Shape;637;p29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8" name="Google Shape;638;p29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Badge de participation</a:t>
            </a:r>
            <a:endParaRPr b="1" sz="2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9" name="Google Shape;639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0874" y="1354650"/>
            <a:ext cx="2494178" cy="24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0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45" name="Google Shape;6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0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647" name="Google Shape;647;p30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8" name="Google Shape;648;p30"/>
          <p:cNvSpPr txBox="1"/>
          <p:nvPr/>
        </p:nvSpPr>
        <p:spPr>
          <a:xfrm>
            <a:off x="2451875" y="4528300"/>
            <a:ext cx="53925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Thème : </a:t>
            </a:r>
            <a:r>
              <a:rPr lang="en" sz="800" u="sng">
                <a:solidFill>
                  <a:schemeClr val="hlink"/>
                </a:solidFill>
                <a:hlinkClick r:id="rId9"/>
              </a:rPr>
              <a:t>https://www.slidescarnival.com/</a:t>
            </a:r>
            <a:endParaRPr sz="2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9" name="Google Shape;649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5"/>
          <p:cNvSpPr txBox="1"/>
          <p:nvPr>
            <p:ph idx="4294967295" type="body"/>
          </p:nvPr>
        </p:nvSpPr>
        <p:spPr>
          <a:xfrm>
            <a:off x="4069325" y="1340988"/>
            <a:ext cx="4641300" cy="24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3" name="Google Shape;543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4" name="Google Shape;5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5"/>
          <p:cNvSpPr txBox="1"/>
          <p:nvPr/>
        </p:nvSpPr>
        <p:spPr>
          <a:xfrm>
            <a:off x="2194650" y="3998925"/>
            <a:ext cx="4859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 </a:t>
            </a:r>
            <a:r>
              <a:rPr b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recit.org/ul/qmy</a:t>
            </a: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6" name="Google Shape;54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2" name="Google Shape;552;p16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Défis circuits électriques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modifiable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Défis avec un microcontrôleur Arduino.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Premiers pas Arduino + Tinkercad Circuits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modifiable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Tinkercad Circuits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sur Campus RÉCIT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Avez-vous des idées d’utilisations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3" name="Google Shape;553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9" name="Google Shape;5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7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7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Qui êtes-vous?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sz="2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 i="0"/>
          </a:p>
        </p:txBody>
      </p:sp>
      <p:sp>
        <p:nvSpPr>
          <p:cNvPr id="562" name="Google Shape;562;p17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63" name="Google Shape;563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9" name="Google Shape;5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387" y="1008012"/>
            <a:ext cx="6927227" cy="2975076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18"/>
          <p:cNvSpPr txBox="1"/>
          <p:nvPr/>
        </p:nvSpPr>
        <p:spPr>
          <a:xfrm>
            <a:off x="1501800" y="1213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C78D8"/>
                </a:solidFill>
                <a:latin typeface="Viga"/>
                <a:ea typeface="Viga"/>
                <a:cs typeface="Viga"/>
                <a:sym typeface="Viga"/>
              </a:rPr>
              <a:t>Accéder à Tinkercad Circuits</a:t>
            </a:r>
            <a:endParaRPr sz="3200">
              <a:solidFill>
                <a:srgbClr val="3C78D8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1" name="Google Shape;571;p18"/>
          <p:cNvSpPr txBox="1"/>
          <p:nvPr/>
        </p:nvSpPr>
        <p:spPr>
          <a:xfrm>
            <a:off x="1891500" y="4096600"/>
            <a:ext cx="53610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https://www.tinkercad.com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7" name="Google Shape;5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297" y="0"/>
            <a:ext cx="6669405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3" name="Google Shape;5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608" y="0"/>
            <a:ext cx="6650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9" name="Google Shape;5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104" y="0"/>
            <a:ext cx="6655792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5" name="Google Shape;5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288" y="0"/>
            <a:ext cx="6681424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