
<file path=[Content_Types].xml><?xml version="1.0" encoding="utf-8"?>
<Types xmlns="http://schemas.openxmlformats.org/package/2006/content-types">
  <Default ContentType="image/jpeg" Extension="jpg"/>
  <Default ContentType="application/vnd.openxmlformats-package.relationships+xml" Extension="rels"/>
  <Default ContentType="image/png" Extension="png"/>
  <Default ContentType="application/xml" Extension="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7.xml"/>
  <Override ContentType="application/vnd.openxmlformats-officedocument.presentationml.slide+xml" PartName="/ppt/slides/slide1.xml"/>
  <Override ContentType="application/vnd.openxmlformats-officedocument.presentationml.slide+xml" PartName="/ppt/slides/slide8.xml"/>
  <Override ContentType="application/vnd.openxmlformats-officedocument.presentationml.slide+xml" PartName="/ppt/slides/slide4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3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2" Type="http://schemas.openxmlformats.org/officeDocument/2006/relationships/presProps" Target="presProps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" Type="http://schemas.openxmlformats.org/officeDocument/2006/relationships/theme" Target="theme/theme2.xml"/><Relationship Id="rId4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3" Type="http://schemas.openxmlformats.org/officeDocument/2006/relationships/tableStyles" Target="tableStyles.xml"/><Relationship Id="rId11" Type="http://schemas.openxmlformats.org/officeDocument/2006/relationships/slide" Target="slides/slide6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5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4" name="Shape 14"/>
          <p:cNvSpPr txBox="1"/>
          <p:nvPr>
            <p:ph idx="1" type="body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457200" y="1200150"/>
            <a:ext cx="3994525" cy="372568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2" type="body"/>
          </p:nvPr>
        </p:nvSpPr>
        <p:spPr>
          <a:xfrm>
            <a:off x="4692273" y="1200150"/>
            <a:ext cx="3994525" cy="372568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>
            <p:ph idx="1" type="body"/>
          </p:nvPr>
        </p:nvSpPr>
        <p:spPr>
          <a:xfrm>
            <a:off x="457200" y="4406309"/>
            <a:ext cx="8229600" cy="51952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spcBef>
                <a:spcPts val="360"/>
              </a:spcBef>
              <a:buSzPct val="100000"/>
              <a:buNone/>
              <a:defRPr sz="1800"/>
            </a:lvl1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7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3" Type="http://schemas.openxmlformats.org/officeDocument/2006/relationships/image" Target="../media/image00.png"/></Relationships>
</file>

<file path=ppt/slides/_rels/slide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3.png"/></Relationships>
</file>

<file path=ppt/slides/_rels/slide3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4.png"/></Relationships>
</file>

<file path=ppt/slides/_rels/slide4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02.png"/><Relationship Id="rId3" Type="http://schemas.openxmlformats.org/officeDocument/2006/relationships/image" Target="../media/image01.png"/></Relationships>
</file>

<file path=ppt/slides/_rels/slide5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6.png"/></Relationships>
</file>

<file path=ppt/slides/_rels/slide6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9.png"/></Relationships>
</file>

<file path=ppt/slides/_rels/slide7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5.png"/></Relationships>
</file>

<file path=ppt/slides/_rels/slide8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07.jpg"/><Relationship Id="rId3" Type="http://schemas.openxmlformats.org/officeDocument/2006/relationships/image" Target="../media/image08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ctrTitle"/>
          </p:nvPr>
        </p:nvSpPr>
        <p:spPr>
          <a:xfrm>
            <a:off x="641250" y="311950"/>
            <a:ext cx="7772400" cy="16202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fr"/>
              <a:t>Production du circuit imprimé</a:t>
            </a:r>
          </a:p>
        </p:txBody>
      </p:sp>
      <p:sp>
        <p:nvSpPr>
          <p:cNvPr id="31" name="Shape 31"/>
          <p:cNvSpPr txBox="1"/>
          <p:nvPr/>
        </p:nvSpPr>
        <p:spPr>
          <a:xfrm>
            <a:off x="685800" y="1932250"/>
            <a:ext cx="7772400" cy="6149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fr" sz="30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Science et Technologie 4e secondaire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2" name="Shape 32"/>
          <p:cNvSpPr txBox="1"/>
          <p:nvPr/>
        </p:nvSpPr>
        <p:spPr>
          <a:xfrm>
            <a:off x="1283400" y="2611300"/>
            <a:ext cx="6577199" cy="570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fr" sz="2400">
                <a:solidFill>
                  <a:schemeClr val="dk2"/>
                </a:solidFill>
              </a:rPr>
              <a:t>Claude Elmoznino et Pierre Lachance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33" name="Shape 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69000" y="3441525"/>
            <a:ext cx="1905000" cy="1504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Shape 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94307" y="1174700"/>
            <a:ext cx="4943375" cy="3209400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Shape 39"/>
          <p:cNvSpPr txBox="1"/>
          <p:nvPr/>
        </p:nvSpPr>
        <p:spPr>
          <a:xfrm>
            <a:off x="2334975" y="336825"/>
            <a:ext cx="3520200" cy="4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fr"/>
              <a:t>On imprime le modèle à l’échelle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Shape 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38400" y="1790887"/>
            <a:ext cx="4267200" cy="2924175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Shape 45"/>
          <p:cNvSpPr txBox="1"/>
          <p:nvPr/>
        </p:nvSpPr>
        <p:spPr>
          <a:xfrm>
            <a:off x="909075" y="338650"/>
            <a:ext cx="7165499" cy="882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fr"/>
              <a:t>À partir du modèle, on peut tracer le circuit avec un crayon feutre noir permanent, on met 3 couches de crayon feutre.  Il est possible aussi de l’imprimer par photo impression, mais ce procédé coûte plus cher.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Shape 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5624" y="760037"/>
            <a:ext cx="2949275" cy="3623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Shape 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58750" y="1350100"/>
            <a:ext cx="2171700" cy="274320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Shape 52"/>
          <p:cNvSpPr txBox="1"/>
          <p:nvPr/>
        </p:nvSpPr>
        <p:spPr>
          <a:xfrm>
            <a:off x="2299350" y="369650"/>
            <a:ext cx="4759200" cy="450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fr"/>
              <a:t>On peut utiliser 2 type de produits pour la gravure :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3" name="Shape 53"/>
          <p:cNvSpPr txBox="1"/>
          <p:nvPr/>
        </p:nvSpPr>
        <p:spPr>
          <a:xfrm>
            <a:off x="490175" y="3879400"/>
            <a:ext cx="3413399" cy="8645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fr">
                <a:solidFill>
                  <a:schemeClr val="dk1"/>
                </a:solidFill>
              </a:rPr>
              <a:t>Le persulfate d’ammonium, moins polluant mais plus coûteux. (~ 40$ la bouteille)</a:t>
            </a:r>
          </a:p>
        </p:txBody>
      </p:sp>
      <p:sp>
        <p:nvSpPr>
          <p:cNvPr id="54" name="Shape 54"/>
          <p:cNvSpPr txBox="1"/>
          <p:nvPr/>
        </p:nvSpPr>
        <p:spPr>
          <a:xfrm>
            <a:off x="5596900" y="4001625"/>
            <a:ext cx="2700299" cy="81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fr">
                <a:solidFill>
                  <a:schemeClr val="dk1"/>
                </a:solidFill>
              </a:rPr>
              <a:t>Le perchlorure de fer, moins coûteux, mais plus polluant, et très corrosif. (~15$ la bouteille)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Shape 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44349" y="104487"/>
            <a:ext cx="7538149" cy="4934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Shape 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71175" y="990525"/>
            <a:ext cx="2571750" cy="356235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Shape 65"/>
          <p:cNvSpPr txBox="1"/>
          <p:nvPr/>
        </p:nvSpPr>
        <p:spPr>
          <a:xfrm>
            <a:off x="2562350" y="258450"/>
            <a:ext cx="2914200" cy="588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fr"/>
              <a:t>Il ne reste qu’à percer les trous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Shape 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55175" y="685525"/>
            <a:ext cx="5990499" cy="4304649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Shape 71"/>
          <p:cNvSpPr txBox="1"/>
          <p:nvPr/>
        </p:nvSpPr>
        <p:spPr>
          <a:xfrm>
            <a:off x="1634725" y="231725"/>
            <a:ext cx="5231400" cy="41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fr"/>
              <a:t>On soude les composantes et on espère que ça fonctionne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Shape 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93499" y="761450"/>
            <a:ext cx="4452474" cy="3144522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Shape 7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297" y="681250"/>
            <a:ext cx="4452477" cy="31740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ppt/theme/theme3.xml><?xml version="1.0" encoding="utf-8"?>
<a:theme xmlns:a="http://schemas.openxmlformats.org/drawingml/2006/main" xmlns:r="http://schemas.openxmlformats.org/officeDocument/2006/relationships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