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-CA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-CA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-CA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-CA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-CA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-CA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-CA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3" Type="http://schemas.openxmlformats.org/officeDocument/2006/relationships/image" Target="../media/image01.png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5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1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4.png"/><Relationship Id="rId3" Type="http://schemas.openxmlformats.org/officeDocument/2006/relationships/hyperlink" Target="http://recit.org/ul/p5n" TargetMode="Externa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2.jpg"/><Relationship Id="rId3" Type="http://schemas.openxmlformats.org/officeDocument/2006/relationships/image" Target="../media/image03.jpg"/><Relationship Id="rId5" Type="http://schemas.openxmlformats.org/officeDocument/2006/relationships/hyperlink" Target="http://recit.org/ul/p5k" TargetMode="Externa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7.jpg"/><Relationship Id="rId3" Type="http://schemas.openxmlformats.org/officeDocument/2006/relationships/image" Target="../media/image00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9.jpg"/><Relationship Id="rId3" Type="http://schemas.openxmlformats.org/officeDocument/2006/relationships/image" Target="../media/image06.jpg"/><Relationship Id="rId5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Relationship Id="rId3" Type="http://schemas.openxmlformats.org/officeDocument/2006/relationships/hyperlink" Target="http://recit.org/ul/p5j" TargetMode="External"/><Relationship Id="rId5" Type="http://schemas.openxmlformats.org/officeDocument/2006/relationships/hyperlink" Target="http://us.store.xyzprinting.com" TargetMode="Externa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r-CA">
                <a:latin typeface="Trebuchet MS"/>
                <a:ea typeface="Trebuchet MS"/>
                <a:cs typeface="Trebuchet MS"/>
                <a:sym typeface="Trebuchet MS"/>
              </a:rPr>
              <a:t>S.A. impression 3D</a:t>
            </a:r>
          </a:p>
          <a:p>
            <a:pPr>
              <a:spcBef>
                <a:spcPts val="0"/>
              </a:spcBef>
              <a:buNone/>
            </a:pPr>
            <a:r>
              <a:rPr lang="fr-CA" sz="3000">
                <a:latin typeface="Trebuchet MS"/>
                <a:ea typeface="Trebuchet MS"/>
                <a:cs typeface="Trebuchet MS"/>
                <a:sym typeface="Trebuchet MS"/>
              </a:rPr>
              <a:t> Science et Technologie 4e secondaire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 sz="2400"/>
              <a:t>Claude Elmoznino et Pierre Lachance</a:t>
            </a:r>
          </a:p>
        </p:txBody>
      </p:sp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9000" y="3441525"/>
            <a:ext cx="1905000" cy="150495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33"/>
          <p:cNvSpPr txBox="1"/>
          <p:nvPr/>
        </p:nvSpPr>
        <p:spPr>
          <a:xfrm>
            <a:off x="418875" y="4293275"/>
            <a:ext cx="3072899" cy="4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i="1" lang="fr-CA" sz="1800">
                <a:solidFill>
                  <a:srgbClr val="1155CC"/>
                </a:solidFill>
              </a:rPr>
              <a:t>M’entendez-vous?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La S.A.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9187" y="901150"/>
            <a:ext cx="5629275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L’avenir?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r-CA"/>
              <a:t>Formation Sketchup ?</a:t>
            </a:r>
          </a:p>
          <a:p>
            <a:pPr rtl="0">
              <a:spcBef>
                <a:spcPts val="0"/>
              </a:spcBef>
              <a:buNone/>
            </a:pPr>
            <a:r>
              <a:rPr lang="fr-CA"/>
              <a:t>Partage de S.A.?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Merci!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r-CA" sz="1800"/>
              <a:t>N’hésitez pas à nous contacter à propos de ce projet.</a:t>
            </a:r>
          </a:p>
          <a:p>
            <a:pPr>
              <a:spcBef>
                <a:spcPts val="0"/>
              </a:spcBef>
              <a:buNone/>
            </a:pPr>
            <a:r>
              <a:rPr i="1" lang="fr-CA" sz="2400">
                <a:solidFill>
                  <a:srgbClr val="666666"/>
                </a:solidFill>
              </a:rPr>
              <a:t>Claude et Pierre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9000" y="3441525"/>
            <a:ext cx="1905000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Plan de l’atelier</a:t>
            </a:r>
          </a:p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i="1" lang="fr-CA" sz="1800">
                <a:solidFill>
                  <a:srgbClr val="434343"/>
                </a:solidFill>
              </a:rPr>
              <a:t>Présentation d’un projet vécu en classe de science et technologie avec une imprimante 3D et SketchUp en 4e secondaire. Résultats, bons coups, intérêt de cette technologie, etc.</a:t>
            </a:r>
          </a:p>
          <a:p>
            <a:pPr indent="0" marL="91440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indent="-342900" lvl="0" marL="1371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CA" sz="1800"/>
              <a:t>Votre expérience</a:t>
            </a:r>
          </a:p>
          <a:p>
            <a:pPr indent="-342900" lvl="0" marL="1371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CA" sz="1800"/>
              <a:t>Pourquoi le 3D?</a:t>
            </a:r>
          </a:p>
          <a:p>
            <a:pPr indent="-342900" lvl="0" marL="1371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CA" sz="1800"/>
              <a:t>Résultats</a:t>
            </a:r>
          </a:p>
          <a:p>
            <a:pPr indent="-342900" lvl="0" marL="1371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CA" sz="1800"/>
              <a:t>L’imprimante</a:t>
            </a:r>
          </a:p>
          <a:p>
            <a:pPr indent="-342900" lvl="0" marL="1371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CA" sz="1800"/>
              <a:t>Logiciels</a:t>
            </a:r>
          </a:p>
          <a:p>
            <a:pPr indent="-342900" lvl="0" marL="1371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CA" sz="1800"/>
              <a:t>La S.A.É.</a:t>
            </a:r>
          </a:p>
          <a:p>
            <a:pPr indent="-342900" lvl="0" marL="13716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CA" sz="1800"/>
              <a:t>L’avenir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Votre expérience?</a:t>
            </a:r>
          </a:p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2422950" y="152525"/>
            <a:ext cx="42981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Pourquoi le 3D ?	</a:t>
            </a: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27450" y="106337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fr-CA"/>
              <a:t>Quelques liens </a:t>
            </a:r>
            <a:r>
              <a:rPr lang="fr-CA" u="sng">
                <a:solidFill>
                  <a:schemeClr val="hlink"/>
                </a:solidFill>
                <a:hlinkClick r:id="rId3"/>
              </a:rPr>
              <a:t>http://recit.org/ul/p5n</a:t>
            </a:r>
          </a:p>
        </p:txBody>
      </p:sp>
      <p:pic>
        <p:nvPicPr>
          <p:cNvPr id="52" name="Shape 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4600" y="1819275"/>
            <a:ext cx="4419546" cy="310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Des résultats</a:t>
            </a:r>
          </a:p>
        </p:txBody>
      </p:sp>
      <p:pic>
        <p:nvPicPr>
          <p:cNvPr id="58" name="Shape 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9675" y="1200150"/>
            <a:ext cx="3947130" cy="2970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2800" y="1200150"/>
            <a:ext cx="4336025" cy="297018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/>
        </p:nvSpPr>
        <p:spPr>
          <a:xfrm>
            <a:off x="403300" y="4307100"/>
            <a:ext cx="5167799" cy="60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CA"/>
              <a:t>Véhicule en action : </a:t>
            </a:r>
            <a:r>
              <a:rPr b="1" lang="fr-CA">
                <a:solidFill>
                  <a:srgbClr val="0077AA"/>
                </a:solidFill>
                <a:hlinkClick r:id="rId5"/>
              </a:rPr>
              <a:t>http://recit.org/ul/p5k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Exemple chariot</a:t>
            </a:r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3">
            <a:alphaModFix/>
          </a:blip>
          <a:srcRect b="0" l="10905" r="7774" t="0"/>
          <a:stretch/>
        </p:blipFill>
        <p:spPr>
          <a:xfrm>
            <a:off x="338675" y="469950"/>
            <a:ext cx="4055075" cy="453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/>
          <p:cNvPicPr preferRelativeResize="0"/>
          <p:nvPr/>
        </p:nvPicPr>
        <p:blipFill rotWithShape="1">
          <a:blip r:embed="rId4">
            <a:alphaModFix/>
          </a:blip>
          <a:srcRect b="15470" l="8832" r="1945" t="19089"/>
          <a:stretch/>
        </p:blipFill>
        <p:spPr>
          <a:xfrm>
            <a:off x="4528975" y="1855425"/>
            <a:ext cx="4362499" cy="2399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4407737" y="197075"/>
            <a:ext cx="3878399" cy="7556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Résultats</a:t>
            </a:r>
          </a:p>
        </p:txBody>
      </p:sp>
      <p:pic>
        <p:nvPicPr>
          <p:cNvPr id="73" name="Shape 73"/>
          <p:cNvPicPr preferRelativeResize="0"/>
          <p:nvPr/>
        </p:nvPicPr>
        <p:blipFill rotWithShape="1">
          <a:blip r:embed="rId3">
            <a:alphaModFix/>
          </a:blip>
          <a:srcRect b="18727" l="26928" r="14261" t="10254"/>
          <a:stretch/>
        </p:blipFill>
        <p:spPr>
          <a:xfrm>
            <a:off x="5015475" y="1090497"/>
            <a:ext cx="3878399" cy="351296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 txBox="1"/>
          <p:nvPr/>
        </p:nvSpPr>
        <p:spPr>
          <a:xfrm>
            <a:off x="3609600" y="4694050"/>
            <a:ext cx="4265700" cy="341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Les limites de l’impression 3D avec ce modèle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674" y="2757787"/>
            <a:ext cx="3312022" cy="234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 rotWithShape="1">
          <a:blip r:embed="rId5">
            <a:alphaModFix/>
          </a:blip>
          <a:srcRect b="0" l="0" r="0" t="4852"/>
          <a:stretch/>
        </p:blipFill>
        <p:spPr>
          <a:xfrm>
            <a:off x="420025" y="197074"/>
            <a:ext cx="2263701" cy="2467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L’imprimante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r-CA"/>
              <a:t>XYZ DaVinCi 1.0</a:t>
            </a: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CA" sz="1800"/>
              <a:t>Imprime 1 couleur</a:t>
            </a: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CA" sz="1800"/>
              <a:t>Pas de numériseur 3D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fr-CA" sz="1800"/>
              <a:t>Exemple d’impression : 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fr-CA" sz="1400">
                <a:solidFill>
                  <a:srgbClr val="0077AA"/>
                </a:solidFill>
                <a:hlinkClick r:id="rId3"/>
              </a:rPr>
              <a:t>http://recit.org/ul/p5j</a:t>
            </a:r>
            <a:r>
              <a:rPr lang="fr-CA" sz="1800"/>
              <a:t> </a:t>
            </a:r>
          </a:p>
        </p:txBody>
      </p:sp>
      <p:pic>
        <p:nvPicPr>
          <p:cNvPr id="83" name="Shape 83"/>
          <p:cNvPicPr preferRelativeResize="0"/>
          <p:nvPr/>
        </p:nvPicPr>
        <p:blipFill rotWithShape="1">
          <a:blip r:embed="rId4">
            <a:alphaModFix/>
          </a:blip>
          <a:srcRect b="15772" l="21164" r="18244" t="7173"/>
          <a:stretch/>
        </p:blipFill>
        <p:spPr>
          <a:xfrm>
            <a:off x="4234625" y="294750"/>
            <a:ext cx="4172575" cy="396317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785250" y="938450"/>
            <a:ext cx="3097500" cy="3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 u="sng">
                <a:solidFill>
                  <a:schemeClr val="hlink"/>
                </a:solidFill>
                <a:hlinkClick r:id="rId5"/>
              </a:rPr>
              <a:t>http://us.store.xyzprinting.com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CA"/>
              <a:t>Les logiciels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457200" y="1253462"/>
            <a:ext cx="39012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r-CA" sz="1800"/>
              <a:t>Sketchup + plugiciel STL (impression 3D)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fr-CA" sz="1800"/>
              <a:t>Logiciel de l’imprimante </a:t>
            </a:r>
          </a:p>
          <a:p>
            <a:pPr rtl="0">
              <a:spcBef>
                <a:spcPts val="0"/>
              </a:spcBef>
              <a:buNone/>
            </a:pPr>
            <a:r>
              <a:rPr lang="fr-CA" sz="1800"/>
              <a:t>XYZ DaVinCi 1.0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65500" y="871823"/>
            <a:ext cx="5221298" cy="376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